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785" r:id="rId2"/>
    <p:sldId id="786" r:id="rId3"/>
    <p:sldId id="787" r:id="rId4"/>
    <p:sldId id="78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A857AA-6F5C-4BF1-AA60-D3F679A33EE6}" v="2" dt="2025-01-30T00:54:20.5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5" d="100"/>
          <a:sy n="105" d="100"/>
        </p:scale>
        <p:origin x="60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nweer Molla" userId="7e39fe7695af7bf5" providerId="LiveId" clId="{30A857AA-6F5C-4BF1-AA60-D3F679A33EE6}"/>
    <pc:docChg chg="modSld">
      <pc:chgData name="Tanweer Molla" userId="7e39fe7695af7bf5" providerId="LiveId" clId="{30A857AA-6F5C-4BF1-AA60-D3F679A33EE6}" dt="2025-01-30T00:54:37.953" v="2"/>
      <pc:docMkLst>
        <pc:docMk/>
      </pc:docMkLst>
      <pc:sldChg chg="modSp mod">
        <pc:chgData name="Tanweer Molla" userId="7e39fe7695af7bf5" providerId="LiveId" clId="{30A857AA-6F5C-4BF1-AA60-D3F679A33EE6}" dt="2025-01-30T00:54:37.953" v="2"/>
        <pc:sldMkLst>
          <pc:docMk/>
          <pc:sldMk cId="129280140" sldId="788"/>
        </pc:sldMkLst>
        <pc:spChg chg="mod">
          <ac:chgData name="Tanweer Molla" userId="7e39fe7695af7bf5" providerId="LiveId" clId="{30A857AA-6F5C-4BF1-AA60-D3F679A33EE6}" dt="2025-01-30T00:54:37.953" v="2"/>
          <ac:spMkLst>
            <pc:docMk/>
            <pc:sldMk cId="129280140" sldId="788"/>
            <ac:spMk id="2" creationId="{376AA90E-833B-C94D-18A7-6E6700721192}"/>
          </ac:spMkLst>
        </pc:spChg>
        <pc:graphicFrameChg chg="mod">
          <ac:chgData name="Tanweer Molla" userId="7e39fe7695af7bf5" providerId="LiveId" clId="{30A857AA-6F5C-4BF1-AA60-D3F679A33EE6}" dt="2025-01-30T00:54:20.562" v="1"/>
          <ac:graphicFrameMkLst>
            <pc:docMk/>
            <pc:sldMk cId="129280140" sldId="788"/>
            <ac:graphicFrameMk id="4" creationId="{E94AF768-10DA-62A6-7D01-B6FC97A53C93}"/>
          </ac:graphicFrameMkLst>
        </pc:graphicFrame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4.jpeg"/><Relationship Id="rId5" Type="http://schemas.openxmlformats.org/officeDocument/2006/relationships/image" Target="../media/image2.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A6BB5DBA-F9AE-4B5B-9E96-DCED1E26F260}"/>
              </a:ext>
            </a:extLst>
          </p:cNvPr>
          <p:cNvGraphicFramePr>
            <a:graphicFrameLocks noChangeAspect="1"/>
          </p:cNvGraphicFramePr>
          <p:nvPr userDrawn="1">
            <p:custDataLst>
              <p:tags r:id="rId1"/>
            </p:custDataLst>
            <p:extLst>
              <p:ext uri="{D42A27DB-BD31-4B8C-83A1-F6EECF244321}">
                <p14:modId xmlns:p14="http://schemas.microsoft.com/office/powerpoint/2010/main" val="29440031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7" name="Object 6" hidden="1">
                        <a:extLst>
                          <a:ext uri="{FF2B5EF4-FFF2-40B4-BE49-F238E27FC236}">
                            <a16:creationId xmlns:a16="http://schemas.microsoft.com/office/drawing/2014/main" id="{A6BB5DBA-F9AE-4B5B-9E96-DCED1E26F26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ladsholder til tekst 1"/>
          <p:cNvSpPr>
            <a:spLocks noGrp="1"/>
          </p:cNvSpPr>
          <p:nvPr>
            <p:ph type="body" sz="quarter" idx="13" hasCustomPrompt="1"/>
          </p:nvPr>
        </p:nvSpPr>
        <p:spPr>
          <a:xfrm>
            <a:off x="335858" y="4885049"/>
            <a:ext cx="8861425" cy="666000"/>
          </a:xfrm>
        </p:spPr>
        <p:txBody>
          <a:bodyPr anchor="b" anchorCtr="0">
            <a:noAutofit/>
          </a:bodyPr>
          <a:lstStyle>
            <a:lvl1pPr marL="0" indent="0" algn="l">
              <a:lnSpc>
                <a:spcPct val="90000"/>
              </a:lnSpc>
              <a:buNone/>
              <a:defRPr lang="da-DK" sz="4800" b="1" kern="1200" dirty="0" smtClean="0">
                <a:solidFill>
                  <a:srgbClr val="F37129"/>
                </a:solidFill>
                <a:latin typeface="Lato" panose="020F0502020204030203" pitchFamily="34" charset="0"/>
                <a:ea typeface="Lato" panose="020F0502020204030203" pitchFamily="34" charset="0"/>
                <a:cs typeface="Lato" panose="020F0502020204030203" pitchFamily="34" charset="0"/>
              </a:defRPr>
            </a:lvl1pPr>
          </a:lstStyle>
          <a:p>
            <a:pPr lvl="0"/>
            <a:r>
              <a:rPr lang="en-GB"/>
              <a:t>Headline (orange text)</a:t>
            </a:r>
          </a:p>
        </p:txBody>
      </p:sp>
      <p:sp>
        <p:nvSpPr>
          <p:cNvPr id="11" name="Pladsholder til tekst 2"/>
          <p:cNvSpPr>
            <a:spLocks noGrp="1"/>
          </p:cNvSpPr>
          <p:nvPr>
            <p:ph type="body" sz="quarter" idx="15" hasCustomPrompt="1"/>
          </p:nvPr>
        </p:nvSpPr>
        <p:spPr>
          <a:xfrm>
            <a:off x="335858" y="5885751"/>
            <a:ext cx="4591050" cy="212400"/>
          </a:xfrm>
        </p:spPr>
        <p:txBody>
          <a:bodyPr anchor="b" anchorCtr="0"/>
          <a:lstStyle>
            <a:lvl1pPr marL="0" indent="0">
              <a:buNone/>
              <a:defRPr lang="da-DK" sz="1200" b="0" i="0" kern="1200" spc="60" baseline="0" dirty="0" smtClean="0">
                <a:solidFill>
                  <a:srgbClr val="3A3C3E"/>
                </a:solidFill>
                <a:latin typeface="Lato" panose="020F0502020204030203" pitchFamily="34" charset="0"/>
                <a:ea typeface="Lato" panose="020F0502020204030203" pitchFamily="34" charset="0"/>
                <a:cs typeface="Lato" panose="020F050202020403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Presenters full name, city</a:t>
            </a:r>
          </a:p>
        </p:txBody>
      </p:sp>
      <p:sp>
        <p:nvSpPr>
          <p:cNvPr id="4" name="Date Placeholder 3"/>
          <p:cNvSpPr>
            <a:spLocks noGrp="1"/>
          </p:cNvSpPr>
          <p:nvPr>
            <p:ph type="dt" sz="half" idx="10"/>
          </p:nvPr>
        </p:nvSpPr>
        <p:spPr>
          <a:xfrm>
            <a:off x="0" y="7020000"/>
            <a:ext cx="0" cy="0"/>
          </a:xfrm>
        </p:spPr>
        <p:txBody>
          <a:bodyPr vert="horz" lIns="0" tIns="0" rIns="0" bIns="0" rtlCol="0">
            <a:noAutofit/>
          </a:bodyPr>
          <a:lstStyle>
            <a:lvl1pPr>
              <a:defRPr lang="da-DK" sz="100" b="0" baseline="0" smtClean="0">
                <a:noFill/>
                <a:latin typeface="Lato" panose="020F0502020204030203" pitchFamily="34" charset="0"/>
                <a:ea typeface="Lato" panose="020F0502020204030203" pitchFamily="34" charset="0"/>
                <a:cs typeface="Lato" panose="020F0502020204030203" pitchFamily="34" charset="0"/>
              </a:defRPr>
            </a:lvl1pPr>
          </a:lstStyle>
          <a:p>
            <a:pPr>
              <a:lnSpc>
                <a:spcPct val="90000"/>
              </a:lnSpc>
              <a:spcBef>
                <a:spcPts val="600"/>
              </a:spcBef>
              <a:buFont typeface="Arial" panose="020B0604020202020204" pitchFamily="34" charset="0"/>
              <a:buNone/>
            </a:pPr>
            <a:endParaRPr lang="en-GB"/>
          </a:p>
        </p:txBody>
      </p:sp>
      <p:sp>
        <p:nvSpPr>
          <p:cNvPr id="5" name="Footer Placeholder 4"/>
          <p:cNvSpPr>
            <a:spLocks noGrp="1"/>
          </p:cNvSpPr>
          <p:nvPr>
            <p:ph type="ftr" sz="quarter" idx="11"/>
          </p:nvPr>
        </p:nvSpPr>
        <p:spPr>
          <a:xfrm>
            <a:off x="0" y="7020000"/>
            <a:ext cx="0" cy="0"/>
          </a:xfrm>
          <a:prstGeom prst="rect">
            <a:avLst/>
          </a:prstGeom>
        </p:spPr>
        <p:txBody>
          <a:bodyPr/>
          <a:lstStyle>
            <a:lvl1pPr>
              <a:defRPr sz="100">
                <a:noFill/>
                <a:latin typeface="Lato" panose="020F0502020204030203" pitchFamily="34" charset="0"/>
                <a:ea typeface="Lato" panose="020F0502020204030203" pitchFamily="34" charset="0"/>
                <a:cs typeface="Lato" panose="020F0502020204030203" pitchFamily="34" charset="0"/>
              </a:defRPr>
            </a:lvl1pPr>
          </a:lstStyle>
          <a:p>
            <a:endParaRPr lang="en-GB"/>
          </a:p>
        </p:txBody>
      </p:sp>
      <p:sp>
        <p:nvSpPr>
          <p:cNvPr id="6" name="Slide Number Placeholder 5"/>
          <p:cNvSpPr>
            <a:spLocks noGrp="1"/>
          </p:cNvSpPr>
          <p:nvPr>
            <p:ph type="sldNum" sz="quarter" idx="12"/>
          </p:nvPr>
        </p:nvSpPr>
        <p:spPr>
          <a:xfrm>
            <a:off x="0" y="7020000"/>
            <a:ext cx="0" cy="0"/>
          </a:xfrm>
          <a:prstGeom prst="rect">
            <a:avLst/>
          </a:prstGeom>
        </p:spPr>
        <p:txBody>
          <a:bodyPr/>
          <a:lstStyle>
            <a:lvl1pPr>
              <a:defRPr sz="100">
                <a:no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
        <p:nvSpPr>
          <p:cNvPr id="10" name="Text Placeholder 9">
            <a:extLst>
              <a:ext uri="{FF2B5EF4-FFF2-40B4-BE49-F238E27FC236}">
                <a16:creationId xmlns:a16="http://schemas.microsoft.com/office/drawing/2014/main" id="{16E7D5D8-D413-41C4-8E55-AF44481457DC}"/>
              </a:ext>
            </a:extLst>
          </p:cNvPr>
          <p:cNvSpPr>
            <a:spLocks noGrp="1"/>
          </p:cNvSpPr>
          <p:nvPr>
            <p:ph type="body" sz="quarter" idx="20" hasCustomPrompt="1"/>
          </p:nvPr>
        </p:nvSpPr>
        <p:spPr>
          <a:xfrm>
            <a:off x="335858" y="5597839"/>
            <a:ext cx="8861424" cy="254000"/>
          </a:xfrm>
        </p:spPr>
        <p:txBody>
          <a:bodyPr/>
          <a:lstStyle>
            <a:lvl1pPr marL="0" indent="0">
              <a:buNone/>
              <a:defRPr sz="2000">
                <a:solidFill>
                  <a:srgbClr val="3A3C3E"/>
                </a:solidFill>
                <a:latin typeface="Lato" panose="020F0502020204030203" pitchFamily="34" charset="0"/>
                <a:ea typeface="Lato" panose="020F0502020204030203" pitchFamily="34" charset="0"/>
                <a:cs typeface="Lato" panose="020F0502020204030203" pitchFamily="34" charset="0"/>
              </a:defRPr>
            </a:lvl1pPr>
          </a:lstStyle>
          <a:p>
            <a:pPr lvl="0"/>
            <a:r>
              <a:rPr lang="en-GB"/>
              <a:t>Insert </a:t>
            </a:r>
            <a:r>
              <a:rPr lang="en-GB" err="1"/>
              <a:t>subheadline</a:t>
            </a:r>
            <a:r>
              <a:rPr lang="en-GB"/>
              <a:t>, always grey</a:t>
            </a:r>
          </a:p>
        </p:txBody>
      </p:sp>
      <p:sp>
        <p:nvSpPr>
          <p:cNvPr id="3" name="Picture Placeholder 2">
            <a:extLst>
              <a:ext uri="{FF2B5EF4-FFF2-40B4-BE49-F238E27FC236}">
                <a16:creationId xmlns:a16="http://schemas.microsoft.com/office/drawing/2014/main" id="{F5B5FDB3-89AC-4EEE-9916-0662A8BCE374}"/>
              </a:ext>
            </a:extLst>
          </p:cNvPr>
          <p:cNvSpPr>
            <a:spLocks noGrp="1"/>
          </p:cNvSpPr>
          <p:nvPr>
            <p:ph type="pic" sz="quarter" idx="21"/>
          </p:nvPr>
        </p:nvSpPr>
        <p:spPr>
          <a:xfrm>
            <a:off x="325438" y="1168400"/>
            <a:ext cx="11552237" cy="3495040"/>
          </a:xfrm>
        </p:spPr>
        <p:txBody>
          <a:bodyPr anchor="ctr"/>
          <a:lstStyle>
            <a:lvl1pPr marL="0" indent="0" algn="ctr">
              <a:buNone/>
              <a:defRPr/>
            </a:lvl1pPr>
          </a:lstStyle>
          <a:p>
            <a:endParaRPr lang="en-DK"/>
          </a:p>
        </p:txBody>
      </p:sp>
    </p:spTree>
    <p:extLst>
      <p:ext uri="{BB962C8B-B14F-4D97-AF65-F5344CB8AC3E}">
        <p14:creationId xmlns:p14="http://schemas.microsoft.com/office/powerpoint/2010/main" val="389549869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ly titel">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4CB6584-DE7C-49FE-A71A-EF4AB2D82C37}"/>
              </a:ext>
            </a:extLst>
          </p:cNvPr>
          <p:cNvGraphicFramePr>
            <a:graphicFrameLocks noChangeAspect="1"/>
          </p:cNvGraphicFramePr>
          <p:nvPr userDrawn="1">
            <p:custDataLst>
              <p:tags r:id="rId1"/>
            </p:custDataLst>
            <p:extLst>
              <p:ext uri="{D42A27DB-BD31-4B8C-83A1-F6EECF244321}">
                <p14:modId xmlns:p14="http://schemas.microsoft.com/office/powerpoint/2010/main" val="36213589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3" name="Object 2" hidden="1">
                        <a:extLst>
                          <a:ext uri="{FF2B5EF4-FFF2-40B4-BE49-F238E27FC236}">
                            <a16:creationId xmlns:a16="http://schemas.microsoft.com/office/drawing/2014/main" id="{34CB6584-DE7C-49FE-A71A-EF4AB2D82C3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hasCustomPrompt="1"/>
          </p:nvPr>
        </p:nvSpPr>
        <p:spPr/>
        <p:txBody>
          <a:bodyPr/>
          <a:lstStyle>
            <a:lvl1pPr>
              <a:defRPr/>
            </a:lvl1pPr>
          </a:lstStyle>
          <a:p>
            <a:r>
              <a:rPr lang="en-GB" err="1"/>
              <a:t>TrackMan</a:t>
            </a:r>
            <a:endParaRPr lang="en-GB"/>
          </a:p>
        </p:txBody>
      </p:sp>
      <p:sp>
        <p:nvSpPr>
          <p:cNvPr id="6" name="Date Placeholder 5">
            <a:extLst>
              <a:ext uri="{FF2B5EF4-FFF2-40B4-BE49-F238E27FC236}">
                <a16:creationId xmlns:a16="http://schemas.microsoft.com/office/drawing/2014/main" id="{F9F6B6AE-B90F-468A-AABF-53F037AD2B10}"/>
              </a:ext>
            </a:extLst>
          </p:cNvPr>
          <p:cNvSpPr>
            <a:spLocks noGrp="1"/>
          </p:cNvSpPr>
          <p:nvPr>
            <p:ph type="dt" sz="half" idx="10"/>
          </p:nvPr>
        </p:nvSpPr>
        <p:spPr/>
        <p:txBody>
          <a:bodyPr/>
          <a:lstStyle/>
          <a:p>
            <a:endParaRPr lang="en-GB"/>
          </a:p>
        </p:txBody>
      </p:sp>
      <p:sp>
        <p:nvSpPr>
          <p:cNvPr id="8" name="Slide Number Placeholder 5">
            <a:extLst>
              <a:ext uri="{FF2B5EF4-FFF2-40B4-BE49-F238E27FC236}">
                <a16:creationId xmlns:a16="http://schemas.microsoft.com/office/drawing/2014/main" id="{A1743AF0-626D-45F9-A125-DD77202EF36E}"/>
              </a:ext>
            </a:extLst>
          </p:cNvPr>
          <p:cNvSpPr>
            <a:spLocks noGrp="1"/>
          </p:cNvSpPr>
          <p:nvPr>
            <p:ph type="sldNum" sz="quarter" idx="4"/>
          </p:nvPr>
        </p:nvSpPr>
        <p:spPr>
          <a:xfrm>
            <a:off x="11256382" y="6561289"/>
            <a:ext cx="637445" cy="150402"/>
          </a:xfrm>
          <a:prstGeom prst="rect">
            <a:avLst/>
          </a:prstGeom>
        </p:spPr>
        <p:txBody>
          <a:bodyPr vert="horz" lIns="0" tIns="0" rIns="0" bIns="0" rtlCol="0" anchor="b" anchorCtr="0">
            <a:noAutofit/>
          </a:bodyPr>
          <a:lstStyle>
            <a:lvl1pPr algn="r">
              <a:defRPr sz="900" b="0">
                <a:solidFill>
                  <a:srgbClr val="B7B9B9"/>
                </a:solid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Tree>
    <p:extLst>
      <p:ext uri="{BB962C8B-B14F-4D97-AF65-F5344CB8AC3E}">
        <p14:creationId xmlns:p14="http://schemas.microsoft.com/office/powerpoint/2010/main" val="451969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Only titel">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4CB6584-DE7C-49FE-A71A-EF4AB2D82C37}"/>
              </a:ext>
            </a:extLst>
          </p:cNvPr>
          <p:cNvGraphicFramePr>
            <a:graphicFrameLocks noChangeAspect="1"/>
          </p:cNvGraphicFramePr>
          <p:nvPr userDrawn="1">
            <p:custDataLst>
              <p:tags r:id="rId1"/>
            </p:custDataLst>
            <p:extLst>
              <p:ext uri="{D42A27DB-BD31-4B8C-83A1-F6EECF244321}">
                <p14:modId xmlns:p14="http://schemas.microsoft.com/office/powerpoint/2010/main" val="11784579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3" name="Object 2" hidden="1">
                        <a:extLst>
                          <a:ext uri="{FF2B5EF4-FFF2-40B4-BE49-F238E27FC236}">
                            <a16:creationId xmlns:a16="http://schemas.microsoft.com/office/drawing/2014/main" id="{34CB6584-DE7C-49FE-A71A-EF4AB2D82C3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8DE4CD5A-BE0D-4F8C-82B2-CD46022B4FE0}"/>
              </a:ext>
            </a:extLst>
          </p:cNvPr>
          <p:cNvSpPr/>
          <p:nvPr userDrawn="1">
            <p:custDataLst>
              <p:tags r:id="rId2"/>
            </p:custDataLst>
          </p:nvPr>
        </p:nvSpPr>
        <p:spPr>
          <a:xfrm>
            <a:off x="0" y="0"/>
            <a:ext cx="158750" cy="158750"/>
          </a:xfrm>
          <a:prstGeom prst="rect">
            <a:avLst/>
          </a:prstGeom>
          <a:solidFill>
            <a:srgbClr val="3A3C3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3400" b="1" i="0" baseline="0" err="1">
              <a:latin typeface="Lato" panose="020F0502020204030203" pitchFamily="34" charset="0"/>
              <a:ea typeface="Lato" panose="020F0502020204030203" pitchFamily="34" charset="0"/>
              <a:cs typeface="Lato" panose="020F0502020204030203" pitchFamily="34" charset="0"/>
              <a:sym typeface="Lato" panose="020F0502020204030203" pitchFamily="34" charset="0"/>
            </a:endParaRPr>
          </a:p>
        </p:txBody>
      </p:sp>
      <p:sp>
        <p:nvSpPr>
          <p:cNvPr id="2" name="Titel 1"/>
          <p:cNvSpPr>
            <a:spLocks noGrp="1"/>
          </p:cNvSpPr>
          <p:nvPr>
            <p:ph type="title" hasCustomPrompt="1"/>
          </p:nvPr>
        </p:nvSpPr>
        <p:spPr/>
        <p:txBody>
          <a:bodyPr/>
          <a:lstStyle>
            <a:lvl1pPr>
              <a:defRPr/>
            </a:lvl1pPr>
          </a:lstStyle>
          <a:p>
            <a:r>
              <a:rPr lang="en-GB"/>
              <a:t>Agenda template</a:t>
            </a:r>
          </a:p>
        </p:txBody>
      </p:sp>
      <p:sp>
        <p:nvSpPr>
          <p:cNvPr id="6" name="Date Placeholder 5">
            <a:extLst>
              <a:ext uri="{FF2B5EF4-FFF2-40B4-BE49-F238E27FC236}">
                <a16:creationId xmlns:a16="http://schemas.microsoft.com/office/drawing/2014/main" id="{F9F6B6AE-B90F-468A-AABF-53F037AD2B10}"/>
              </a:ext>
            </a:extLst>
          </p:cNvPr>
          <p:cNvSpPr>
            <a:spLocks noGrp="1"/>
          </p:cNvSpPr>
          <p:nvPr>
            <p:ph type="dt" sz="half" idx="10"/>
          </p:nvPr>
        </p:nvSpPr>
        <p:spPr/>
        <p:txBody>
          <a:bodyPr/>
          <a:lstStyle/>
          <a:p>
            <a:endParaRPr lang="en-GB"/>
          </a:p>
        </p:txBody>
      </p:sp>
      <p:sp>
        <p:nvSpPr>
          <p:cNvPr id="8" name="Slide Number Placeholder 5">
            <a:extLst>
              <a:ext uri="{FF2B5EF4-FFF2-40B4-BE49-F238E27FC236}">
                <a16:creationId xmlns:a16="http://schemas.microsoft.com/office/drawing/2014/main" id="{F5E4261D-27A8-4572-A8C9-82523AFE2491}"/>
              </a:ext>
            </a:extLst>
          </p:cNvPr>
          <p:cNvSpPr>
            <a:spLocks noGrp="1"/>
          </p:cNvSpPr>
          <p:nvPr>
            <p:ph type="sldNum" sz="quarter" idx="4"/>
          </p:nvPr>
        </p:nvSpPr>
        <p:spPr>
          <a:xfrm>
            <a:off x="11256382" y="6561289"/>
            <a:ext cx="637445" cy="150402"/>
          </a:xfrm>
          <a:prstGeom prst="rect">
            <a:avLst/>
          </a:prstGeom>
        </p:spPr>
        <p:txBody>
          <a:bodyPr vert="horz" lIns="0" tIns="0" rIns="0" bIns="0" rtlCol="0" anchor="b" anchorCtr="0">
            <a:noAutofit/>
          </a:bodyPr>
          <a:lstStyle>
            <a:lvl1pPr algn="r">
              <a:defRPr sz="900" b="0">
                <a:solidFill>
                  <a:srgbClr val="B7B9B9"/>
                </a:solid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Tree>
    <p:extLst>
      <p:ext uri="{BB962C8B-B14F-4D97-AF65-F5344CB8AC3E}">
        <p14:creationId xmlns:p14="http://schemas.microsoft.com/office/powerpoint/2010/main" val="37588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7F74BAB6-73B4-4E7B-8063-8C0CC860C549}"/>
              </a:ext>
            </a:extLst>
          </p:cNvPr>
          <p:cNvGraphicFramePr>
            <a:graphicFrameLocks noChangeAspect="1"/>
          </p:cNvGraphicFramePr>
          <p:nvPr userDrawn="1">
            <p:custDataLst>
              <p:tags r:id="rId1"/>
            </p:custDataLst>
            <p:extLst>
              <p:ext uri="{D42A27DB-BD31-4B8C-83A1-F6EECF244321}">
                <p14:modId xmlns:p14="http://schemas.microsoft.com/office/powerpoint/2010/main" val="4279725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4" name="Object 3" hidden="1">
                        <a:extLst>
                          <a:ext uri="{FF2B5EF4-FFF2-40B4-BE49-F238E27FC236}">
                            <a16:creationId xmlns:a16="http://schemas.microsoft.com/office/drawing/2014/main" id="{7F74BAB6-73B4-4E7B-8063-8C0CC860C54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hasCustomPrompt="1"/>
          </p:nvPr>
        </p:nvSpPr>
        <p:spPr/>
        <p:txBody>
          <a:bodyPr/>
          <a:lstStyle>
            <a:lvl1pPr>
              <a:defRPr baseline="0"/>
            </a:lvl1pPr>
          </a:lstStyle>
          <a:p>
            <a:r>
              <a:rPr lang="en-GB" err="1"/>
              <a:t>TrackMan</a:t>
            </a:r>
            <a:endParaRPr lang="en-GB"/>
          </a:p>
        </p:txBody>
      </p:sp>
      <p:sp>
        <p:nvSpPr>
          <p:cNvPr id="3" name="Content Placeholder 3"/>
          <p:cNvSpPr>
            <a:spLocks noGrp="1"/>
          </p:cNvSpPr>
          <p:nvPr>
            <p:ph idx="1" hasCustomPrompt="1"/>
          </p:nvPr>
        </p:nvSpPr>
        <p:spPr>
          <a:xfrm>
            <a:off x="334963" y="1168400"/>
            <a:ext cx="11542712" cy="4924425"/>
          </a:xfrm>
        </p:spPr>
        <p:txBody>
          <a:bodyPr/>
          <a:lstStyle>
            <a:lvl1pPr>
              <a:defRPr/>
            </a:lvl1pPr>
            <a:lvl2pPr>
              <a:defRPr/>
            </a:lvl2pPr>
            <a:lvl3pPr>
              <a:defRPr/>
            </a:lvl3pPr>
            <a:lvl4pPr>
              <a:defRPr/>
            </a:lvl4pPr>
            <a:lvl5pPr>
              <a:defRPr/>
            </a:lvl5pPr>
          </a:lstStyle>
          <a:p>
            <a:pPr lvl="0"/>
            <a:r>
              <a:rPr lang="en-GB"/>
              <a:t>Level A</a:t>
            </a:r>
          </a:p>
          <a:p>
            <a:pPr lvl="1"/>
            <a:r>
              <a:rPr lang="en-GB"/>
              <a:t>Level B</a:t>
            </a:r>
          </a:p>
          <a:p>
            <a:pPr lvl="2"/>
            <a:r>
              <a:rPr lang="en-GB"/>
              <a:t>Level 3</a:t>
            </a:r>
          </a:p>
          <a:p>
            <a:pPr lvl="3"/>
            <a:r>
              <a:rPr lang="en-GB"/>
              <a:t>Level 4</a:t>
            </a:r>
          </a:p>
          <a:p>
            <a:pPr lvl="4"/>
            <a:r>
              <a:rPr lang="en-GB"/>
              <a:t>Level 5</a:t>
            </a:r>
          </a:p>
        </p:txBody>
      </p:sp>
      <p:sp>
        <p:nvSpPr>
          <p:cNvPr id="7" name="Date Placeholder 6">
            <a:extLst>
              <a:ext uri="{FF2B5EF4-FFF2-40B4-BE49-F238E27FC236}">
                <a16:creationId xmlns:a16="http://schemas.microsoft.com/office/drawing/2014/main" id="{13205675-C682-4FE3-8C45-CED7167A5316}"/>
              </a:ext>
            </a:extLst>
          </p:cNvPr>
          <p:cNvSpPr>
            <a:spLocks noGrp="1"/>
          </p:cNvSpPr>
          <p:nvPr>
            <p:ph type="dt" sz="half" idx="10"/>
          </p:nvPr>
        </p:nvSpPr>
        <p:spPr/>
        <p:txBody>
          <a:bodyPr/>
          <a:lstStyle/>
          <a:p>
            <a:endParaRPr lang="en-GB"/>
          </a:p>
        </p:txBody>
      </p:sp>
      <p:sp>
        <p:nvSpPr>
          <p:cNvPr id="9" name="Slide Number Placeholder 5">
            <a:extLst>
              <a:ext uri="{FF2B5EF4-FFF2-40B4-BE49-F238E27FC236}">
                <a16:creationId xmlns:a16="http://schemas.microsoft.com/office/drawing/2014/main" id="{DBEC5955-A675-46A4-BFA3-B559D75C23A8}"/>
              </a:ext>
            </a:extLst>
          </p:cNvPr>
          <p:cNvSpPr>
            <a:spLocks noGrp="1"/>
          </p:cNvSpPr>
          <p:nvPr>
            <p:ph type="sldNum" sz="quarter" idx="4"/>
          </p:nvPr>
        </p:nvSpPr>
        <p:spPr>
          <a:xfrm>
            <a:off x="11256382" y="6561289"/>
            <a:ext cx="637445" cy="150402"/>
          </a:xfrm>
          <a:prstGeom prst="rect">
            <a:avLst/>
          </a:prstGeom>
        </p:spPr>
        <p:txBody>
          <a:bodyPr vert="horz" lIns="0" tIns="0" rIns="0" bIns="0" rtlCol="0" anchor="b" anchorCtr="0">
            <a:noAutofit/>
          </a:bodyPr>
          <a:lstStyle>
            <a:lvl1pPr algn="r">
              <a:defRPr sz="900" b="0">
                <a:solidFill>
                  <a:srgbClr val="B7B9B9"/>
                </a:solid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Tree>
    <p:extLst>
      <p:ext uri="{BB962C8B-B14F-4D97-AF65-F5344CB8AC3E}">
        <p14:creationId xmlns:p14="http://schemas.microsoft.com/office/powerpoint/2010/main" val="341763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B">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F207E436-E2E9-4E0D-9958-A0454B0F69F6}"/>
              </a:ext>
            </a:extLst>
          </p:cNvPr>
          <p:cNvGraphicFramePr>
            <a:graphicFrameLocks noChangeAspect="1"/>
          </p:cNvGraphicFramePr>
          <p:nvPr userDrawn="1">
            <p:custDataLst>
              <p:tags r:id="rId1"/>
            </p:custDataLst>
            <p:extLst>
              <p:ext uri="{D42A27DB-BD31-4B8C-83A1-F6EECF244321}">
                <p14:modId xmlns:p14="http://schemas.microsoft.com/office/powerpoint/2010/main" val="38165432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3" name="Object 2" hidden="1">
                        <a:extLst>
                          <a:ext uri="{FF2B5EF4-FFF2-40B4-BE49-F238E27FC236}">
                            <a16:creationId xmlns:a16="http://schemas.microsoft.com/office/drawing/2014/main" id="{F207E436-E2E9-4E0D-9958-A0454B0F69F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hasCustomPrompt="1"/>
          </p:nvPr>
        </p:nvSpPr>
        <p:spPr/>
        <p:txBody>
          <a:bodyPr/>
          <a:lstStyle>
            <a:lvl1pPr>
              <a:defRPr/>
            </a:lvl1pPr>
          </a:lstStyle>
          <a:p>
            <a:r>
              <a:rPr lang="en-GB" err="1"/>
              <a:t>TrackMan</a:t>
            </a:r>
            <a:endParaRPr lang="en-GB"/>
          </a:p>
        </p:txBody>
      </p:sp>
      <p:sp>
        <p:nvSpPr>
          <p:cNvPr id="9" name="Content Placeholder 3"/>
          <p:cNvSpPr>
            <a:spLocks noGrp="1"/>
          </p:cNvSpPr>
          <p:nvPr>
            <p:ph idx="1" hasCustomPrompt="1"/>
          </p:nvPr>
        </p:nvSpPr>
        <p:spPr>
          <a:xfrm>
            <a:off x="334964" y="1168399"/>
            <a:ext cx="5651500" cy="4924425"/>
          </a:xfrm>
        </p:spPr>
        <p:txBody>
          <a:bodyPr/>
          <a:lstStyle>
            <a:lvl1pPr>
              <a:defRPr/>
            </a:lvl1pPr>
            <a:lvl2pPr>
              <a:defRPr/>
            </a:lvl2pPr>
            <a:lvl3pPr>
              <a:defRPr/>
            </a:lvl3pPr>
            <a:lvl4pPr>
              <a:defRPr/>
            </a:lvl4pPr>
            <a:lvl5pPr>
              <a:defRPr/>
            </a:lvl5pPr>
          </a:lstStyle>
          <a:p>
            <a:pPr lvl="0"/>
            <a:r>
              <a:rPr lang="en-GB"/>
              <a:t>Level A</a:t>
            </a:r>
          </a:p>
          <a:p>
            <a:pPr lvl="1"/>
            <a:r>
              <a:rPr lang="en-GB"/>
              <a:t>Level B</a:t>
            </a:r>
          </a:p>
          <a:p>
            <a:pPr lvl="2"/>
            <a:r>
              <a:rPr lang="en-GB"/>
              <a:t>Level 3</a:t>
            </a:r>
          </a:p>
          <a:p>
            <a:pPr lvl="3"/>
            <a:r>
              <a:rPr lang="en-GB"/>
              <a:t>Level 4</a:t>
            </a:r>
          </a:p>
          <a:p>
            <a:pPr lvl="4"/>
            <a:r>
              <a:rPr lang="en-GB"/>
              <a:t>Level 5</a:t>
            </a:r>
          </a:p>
        </p:txBody>
      </p:sp>
      <p:sp>
        <p:nvSpPr>
          <p:cNvPr id="12" name="Content Placeholder 4"/>
          <p:cNvSpPr>
            <a:spLocks noGrp="1"/>
          </p:cNvSpPr>
          <p:nvPr>
            <p:ph idx="14" hasCustomPrompt="1"/>
          </p:nvPr>
        </p:nvSpPr>
        <p:spPr>
          <a:xfrm>
            <a:off x="6207125" y="1168399"/>
            <a:ext cx="5670550" cy="4924425"/>
          </a:xfrm>
        </p:spPr>
        <p:txBody>
          <a:bodyPr/>
          <a:lstStyle>
            <a:lvl1pPr>
              <a:defRPr/>
            </a:lvl1pPr>
            <a:lvl2pPr>
              <a:defRPr/>
            </a:lvl2pPr>
            <a:lvl3pPr>
              <a:defRPr/>
            </a:lvl3pPr>
            <a:lvl4pPr>
              <a:defRPr/>
            </a:lvl4pPr>
            <a:lvl5pPr>
              <a:defRPr/>
            </a:lvl5pPr>
          </a:lstStyle>
          <a:p>
            <a:pPr lvl="0"/>
            <a:r>
              <a:rPr lang="en-GB"/>
              <a:t>Level A</a:t>
            </a:r>
          </a:p>
          <a:p>
            <a:pPr lvl="1"/>
            <a:r>
              <a:rPr lang="en-GB"/>
              <a:t>Level B</a:t>
            </a:r>
          </a:p>
          <a:p>
            <a:pPr lvl="2"/>
            <a:r>
              <a:rPr lang="en-GB"/>
              <a:t>Level 3</a:t>
            </a:r>
          </a:p>
          <a:p>
            <a:pPr lvl="3"/>
            <a:r>
              <a:rPr lang="en-GB"/>
              <a:t>Level 4</a:t>
            </a:r>
          </a:p>
          <a:p>
            <a:pPr lvl="4"/>
            <a:r>
              <a:rPr lang="en-GB"/>
              <a:t>Level 5</a:t>
            </a:r>
          </a:p>
        </p:txBody>
      </p:sp>
      <p:sp>
        <p:nvSpPr>
          <p:cNvPr id="4" name="Date Placeholder 3">
            <a:extLst>
              <a:ext uri="{FF2B5EF4-FFF2-40B4-BE49-F238E27FC236}">
                <a16:creationId xmlns:a16="http://schemas.microsoft.com/office/drawing/2014/main" id="{716CCBB8-6ADE-4933-9830-8026F43B5575}"/>
              </a:ext>
            </a:extLst>
          </p:cNvPr>
          <p:cNvSpPr>
            <a:spLocks noGrp="1"/>
          </p:cNvSpPr>
          <p:nvPr>
            <p:ph type="dt" sz="half" idx="15"/>
          </p:nvPr>
        </p:nvSpPr>
        <p:spPr/>
        <p:txBody>
          <a:bodyPr/>
          <a:lstStyle/>
          <a:p>
            <a:endParaRPr lang="en-GB"/>
          </a:p>
        </p:txBody>
      </p:sp>
      <p:sp>
        <p:nvSpPr>
          <p:cNvPr id="10" name="Slide Number Placeholder 5">
            <a:extLst>
              <a:ext uri="{FF2B5EF4-FFF2-40B4-BE49-F238E27FC236}">
                <a16:creationId xmlns:a16="http://schemas.microsoft.com/office/drawing/2014/main" id="{C450303A-987D-4C70-B395-38F64B4E2CD7}"/>
              </a:ext>
            </a:extLst>
          </p:cNvPr>
          <p:cNvSpPr>
            <a:spLocks noGrp="1"/>
          </p:cNvSpPr>
          <p:nvPr>
            <p:ph type="sldNum" sz="quarter" idx="4"/>
          </p:nvPr>
        </p:nvSpPr>
        <p:spPr>
          <a:xfrm>
            <a:off x="11256382" y="6561289"/>
            <a:ext cx="637445" cy="150402"/>
          </a:xfrm>
          <a:prstGeom prst="rect">
            <a:avLst/>
          </a:prstGeom>
        </p:spPr>
        <p:txBody>
          <a:bodyPr vert="horz" lIns="0" tIns="0" rIns="0" bIns="0" rtlCol="0" anchor="b" anchorCtr="0">
            <a:noAutofit/>
          </a:bodyPr>
          <a:lstStyle>
            <a:lvl1pPr algn="r">
              <a:defRPr sz="900" b="0">
                <a:solidFill>
                  <a:srgbClr val="B7B9B9"/>
                </a:solid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Tree>
    <p:extLst>
      <p:ext uri="{BB962C8B-B14F-4D97-AF65-F5344CB8AC3E}">
        <p14:creationId xmlns:p14="http://schemas.microsoft.com/office/powerpoint/2010/main" val="3505450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2B7FA85E-E472-40D3-8AD1-9F5D1C58383A}"/>
              </a:ext>
            </a:extLst>
          </p:cNvPr>
          <p:cNvGraphicFramePr>
            <a:graphicFrameLocks noChangeAspect="1"/>
          </p:cNvGraphicFramePr>
          <p:nvPr userDrawn="1">
            <p:custDataLst>
              <p:tags r:id="rId1"/>
            </p:custDataLst>
            <p:extLst>
              <p:ext uri="{D42A27DB-BD31-4B8C-83A1-F6EECF244321}">
                <p14:modId xmlns:p14="http://schemas.microsoft.com/office/powerpoint/2010/main" val="6909321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7" name="Object 6" hidden="1">
                        <a:extLst>
                          <a:ext uri="{FF2B5EF4-FFF2-40B4-BE49-F238E27FC236}">
                            <a16:creationId xmlns:a16="http://schemas.microsoft.com/office/drawing/2014/main" id="{2B7FA85E-E472-40D3-8AD1-9F5D1C58383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F7C874FD-4832-4C66-ADC4-F1319F559C06}"/>
              </a:ext>
            </a:extLst>
          </p:cNvPr>
          <p:cNvSpPr/>
          <p:nvPr userDrawn="1">
            <p:custDataLst>
              <p:tags r:id="rId2"/>
            </p:custDataLst>
          </p:nvPr>
        </p:nvSpPr>
        <p:spPr>
          <a:xfrm>
            <a:off x="0" y="0"/>
            <a:ext cx="158750" cy="15875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GB" sz="5600" b="1" i="0" baseline="0" err="1">
              <a:latin typeface="Lato" panose="020F0502020204030203" pitchFamily="34" charset="0"/>
              <a:ea typeface="Lato" panose="020F0502020204030203" pitchFamily="34" charset="0"/>
              <a:cs typeface="Lato" panose="020F0502020204030203" pitchFamily="34" charset="0"/>
              <a:sym typeface="Lato" panose="020F0502020204030203" pitchFamily="34" charset="0"/>
            </a:endParaRPr>
          </a:p>
        </p:txBody>
      </p:sp>
      <p:sp>
        <p:nvSpPr>
          <p:cNvPr id="3" name="Date Placeholder 2">
            <a:extLst>
              <a:ext uri="{FF2B5EF4-FFF2-40B4-BE49-F238E27FC236}">
                <a16:creationId xmlns:a16="http://schemas.microsoft.com/office/drawing/2014/main" id="{7CB3AF17-FAA1-4BDB-833E-7E7A583A1E18}"/>
              </a:ext>
            </a:extLst>
          </p:cNvPr>
          <p:cNvSpPr>
            <a:spLocks noGrp="1"/>
          </p:cNvSpPr>
          <p:nvPr>
            <p:ph type="dt" sz="half" idx="10"/>
          </p:nvPr>
        </p:nvSpPr>
        <p:spPr>
          <a:xfrm>
            <a:off x="0" y="6858000"/>
            <a:ext cx="0" cy="0"/>
          </a:xfrm>
        </p:spPr>
        <p:txBody>
          <a:bodyPr/>
          <a:lstStyle/>
          <a:p>
            <a:endParaRPr lang="en-GB"/>
          </a:p>
        </p:txBody>
      </p:sp>
      <p:sp>
        <p:nvSpPr>
          <p:cNvPr id="5" name="Slide Number Placeholder 4">
            <a:extLst>
              <a:ext uri="{FF2B5EF4-FFF2-40B4-BE49-F238E27FC236}">
                <a16:creationId xmlns:a16="http://schemas.microsoft.com/office/drawing/2014/main" id="{DA3A6722-0F7D-40A1-961B-ECD1430EC065}"/>
              </a:ext>
            </a:extLst>
          </p:cNvPr>
          <p:cNvSpPr>
            <a:spLocks noGrp="1"/>
          </p:cNvSpPr>
          <p:nvPr>
            <p:ph type="sldNum" sz="quarter" idx="12"/>
          </p:nvPr>
        </p:nvSpPr>
        <p:spPr>
          <a:xfrm>
            <a:off x="0" y="6876000"/>
            <a:ext cx="0" cy="0"/>
          </a:xfrm>
        </p:spPr>
        <p:txBody>
          <a:bodyPr/>
          <a:lstStyle>
            <a:lvl1pPr>
              <a:defRPr sz="100"/>
            </a:lvl1pPr>
          </a:lstStyle>
          <a:p>
            <a:r>
              <a:rPr lang="en-GB"/>
              <a:t>.</a:t>
            </a:r>
          </a:p>
        </p:txBody>
      </p:sp>
      <p:pic>
        <p:nvPicPr>
          <p:cNvPr id="14" name="Picture 13" descr="A picture containing orange, standing, man, holding&#10;&#10;Description automatically generated">
            <a:extLst>
              <a:ext uri="{FF2B5EF4-FFF2-40B4-BE49-F238E27FC236}">
                <a16:creationId xmlns:a16="http://schemas.microsoft.com/office/drawing/2014/main" id="{1A078E62-D059-466E-A7AB-A4D564BA4D47}"/>
              </a:ext>
            </a:extLst>
          </p:cNvPr>
          <p:cNvPicPr>
            <a:picLocks noChangeAspect="1"/>
          </p:cNvPicPr>
          <p:nvPr userDrawn="1"/>
        </p:nvPicPr>
        <p:blipFill rotWithShape="1">
          <a:blip r:embed="rId6">
            <a:extLst>
              <a:ext uri="{28A0092B-C50C-407E-A947-70E740481C1C}">
                <a14:useLocalDpi xmlns:a14="http://schemas.microsoft.com/office/drawing/2010/main" val="0"/>
              </a:ext>
            </a:extLst>
          </a:blip>
          <a:srcRect l="3097" t="6140" r="5879" b="14016"/>
          <a:stretch/>
        </p:blipFill>
        <p:spPr>
          <a:xfrm>
            <a:off x="0" y="0"/>
            <a:ext cx="12192000" cy="6858000"/>
          </a:xfrm>
          <a:prstGeom prst="rect">
            <a:avLst/>
          </a:prstGeom>
        </p:spPr>
      </p:pic>
    </p:spTree>
    <p:extLst>
      <p:ext uri="{BB962C8B-B14F-4D97-AF65-F5344CB8AC3E}">
        <p14:creationId xmlns:p14="http://schemas.microsoft.com/office/powerpoint/2010/main" val="8520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480206EE-DDFF-4D1D-9881-543589EFAE9D}"/>
              </a:ext>
            </a:extLst>
          </p:cNvPr>
          <p:cNvGraphicFramePr>
            <a:graphicFrameLocks noChangeAspect="1"/>
          </p:cNvGraphicFramePr>
          <p:nvPr userDrawn="1">
            <p:custDataLst>
              <p:tags r:id="rId8"/>
            </p:custDataLst>
            <p:extLst>
              <p:ext uri="{D42A27DB-BD31-4B8C-83A1-F6EECF244321}">
                <p14:modId xmlns:p14="http://schemas.microsoft.com/office/powerpoint/2010/main" val="31521893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347" imgH="348" progId="TCLayout.ActiveDocument.1">
                  <p:embed/>
                </p:oleObj>
              </mc:Choice>
              <mc:Fallback>
                <p:oleObj name="think-cell Slide" r:id="rId10" imgW="347" imgH="348" progId="TCLayout.ActiveDocument.1">
                  <p:embed/>
                  <p:pic>
                    <p:nvPicPr>
                      <p:cNvPr id="9" name="Object 8" hidden="1">
                        <a:extLst>
                          <a:ext uri="{FF2B5EF4-FFF2-40B4-BE49-F238E27FC236}">
                            <a16:creationId xmlns:a16="http://schemas.microsoft.com/office/drawing/2014/main" id="{480206EE-DDFF-4D1D-9881-543589EFAE9D}"/>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FE5F672B-C5F2-4AB4-AFD3-B19BF986431F}"/>
              </a:ext>
            </a:extLst>
          </p:cNvPr>
          <p:cNvSpPr/>
          <p:nvPr userDrawn="1">
            <p:custDataLst>
              <p:tags r:id="rId9"/>
            </p:custDataLst>
          </p:nvPr>
        </p:nvSpPr>
        <p:spPr>
          <a:xfrm>
            <a:off x="0" y="0"/>
            <a:ext cx="158750" cy="15875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GB" sz="3400" b="1" i="0" baseline="0" err="1">
              <a:latin typeface="Lato" panose="020F0502020204030203" pitchFamily="34" charset="0"/>
              <a:ea typeface="Lato" panose="020F0502020204030203" pitchFamily="34" charset="0"/>
              <a:cs typeface="Lato" panose="020F0502020204030203" pitchFamily="34" charset="0"/>
              <a:sym typeface="Lato" panose="020F0502020204030203" pitchFamily="34" charset="0"/>
            </a:endParaRPr>
          </a:p>
        </p:txBody>
      </p:sp>
      <p:sp>
        <p:nvSpPr>
          <p:cNvPr id="2" name="Title Placeholder 1"/>
          <p:cNvSpPr>
            <a:spLocks noGrp="1"/>
          </p:cNvSpPr>
          <p:nvPr>
            <p:ph type="title"/>
          </p:nvPr>
        </p:nvSpPr>
        <p:spPr>
          <a:xfrm>
            <a:off x="334963" y="442652"/>
            <a:ext cx="11522075" cy="333775"/>
          </a:xfrm>
          <a:prstGeom prst="rect">
            <a:avLst/>
          </a:prstGeom>
        </p:spPr>
        <p:txBody>
          <a:bodyPr vert="horz" lIns="0" tIns="0" rIns="0" bIns="0" rtlCol="0" anchor="t" anchorCtr="0">
            <a:noAutofit/>
          </a:bodyPr>
          <a:lstStyle/>
          <a:p>
            <a:r>
              <a:rPr lang="en-GB"/>
              <a:t>Remember to use capitalized letters</a:t>
            </a:r>
          </a:p>
        </p:txBody>
      </p:sp>
      <p:sp>
        <p:nvSpPr>
          <p:cNvPr id="3" name="Text Placeholder 2"/>
          <p:cNvSpPr>
            <a:spLocks noGrp="1"/>
          </p:cNvSpPr>
          <p:nvPr>
            <p:ph type="body" idx="1"/>
          </p:nvPr>
        </p:nvSpPr>
        <p:spPr>
          <a:xfrm>
            <a:off x="334963" y="1176949"/>
            <a:ext cx="11542712" cy="4915875"/>
          </a:xfrm>
          <a:prstGeom prst="rect">
            <a:avLst/>
          </a:prstGeom>
        </p:spPr>
        <p:txBody>
          <a:bodyPr vert="horz" lIns="0" tIns="0" rIns="0" bIns="0" rtlCol="0">
            <a:noAutofit/>
          </a:bodyPr>
          <a:lstStyle/>
          <a:p>
            <a:pPr lvl="0"/>
            <a:r>
              <a:rPr lang="en-GB"/>
              <a:t>Level 1</a:t>
            </a:r>
          </a:p>
          <a:p>
            <a:pPr lvl="1"/>
            <a:r>
              <a:rPr lang="en-GB"/>
              <a:t>Level 2</a:t>
            </a:r>
          </a:p>
          <a:p>
            <a:pPr lvl="2"/>
            <a:r>
              <a:rPr lang="en-GB"/>
              <a:t>Level 3</a:t>
            </a:r>
          </a:p>
          <a:p>
            <a:pPr lvl="3"/>
            <a:r>
              <a:rPr lang="en-GB"/>
              <a:t>Level 4</a:t>
            </a:r>
          </a:p>
          <a:p>
            <a:pPr lvl="4"/>
            <a:r>
              <a:rPr lang="en-GB"/>
              <a:t>Level 5</a:t>
            </a:r>
          </a:p>
          <a:p>
            <a:pPr lvl="5"/>
            <a:r>
              <a:rPr lang="en-GB"/>
              <a:t>Level 6</a:t>
            </a:r>
          </a:p>
          <a:p>
            <a:pPr lvl="6"/>
            <a:r>
              <a:rPr lang="en-GB"/>
              <a:t>Level 7</a:t>
            </a:r>
          </a:p>
          <a:p>
            <a:pPr lvl="7"/>
            <a:r>
              <a:rPr lang="en-GB"/>
              <a:t>Level 8</a:t>
            </a:r>
          </a:p>
          <a:p>
            <a:pPr lvl="8"/>
            <a:r>
              <a:rPr lang="en-GB"/>
              <a:t>Level 9</a:t>
            </a:r>
          </a:p>
        </p:txBody>
      </p:sp>
      <p:sp>
        <p:nvSpPr>
          <p:cNvPr id="6" name="Slide Number Placeholder 5"/>
          <p:cNvSpPr>
            <a:spLocks noGrp="1"/>
          </p:cNvSpPr>
          <p:nvPr>
            <p:ph type="sldNum" sz="quarter" idx="4"/>
          </p:nvPr>
        </p:nvSpPr>
        <p:spPr>
          <a:xfrm>
            <a:off x="11256382" y="6561289"/>
            <a:ext cx="637445" cy="150402"/>
          </a:xfrm>
          <a:prstGeom prst="rect">
            <a:avLst/>
          </a:prstGeom>
        </p:spPr>
        <p:txBody>
          <a:bodyPr vert="horz" lIns="0" tIns="0" rIns="0" bIns="0" rtlCol="0" anchor="b" anchorCtr="0">
            <a:noAutofit/>
          </a:bodyPr>
          <a:lstStyle>
            <a:lvl1pPr algn="r">
              <a:defRPr sz="900" b="0">
                <a:solidFill>
                  <a:srgbClr val="B7B9B9"/>
                </a:solidFill>
                <a:latin typeface="Lato" panose="020F0502020204030203" pitchFamily="34" charset="0"/>
                <a:ea typeface="Lato" panose="020F0502020204030203" pitchFamily="34" charset="0"/>
                <a:cs typeface="Lato" panose="020F0502020204030203" pitchFamily="34" charset="0"/>
              </a:defRPr>
            </a:lvl1pPr>
          </a:lstStyle>
          <a:p>
            <a:fld id="{45D37B1E-C366-494F-A587-962AD9AABC83}" type="slidenum">
              <a:rPr lang="en-GB" smtClean="0"/>
              <a:pPr/>
              <a:t>‹#›</a:t>
            </a:fld>
            <a:endParaRPr lang="en-GB"/>
          </a:p>
        </p:txBody>
      </p:sp>
      <p:sp>
        <p:nvSpPr>
          <p:cNvPr id="4" name="Date Placeholder 3" hidden="1"/>
          <p:cNvSpPr>
            <a:spLocks noGrp="1"/>
          </p:cNvSpPr>
          <p:nvPr>
            <p:ph type="dt" sz="half" idx="2"/>
          </p:nvPr>
        </p:nvSpPr>
        <p:spPr>
          <a:xfrm>
            <a:off x="0" y="7020000"/>
            <a:ext cx="0" cy="0"/>
          </a:xfrm>
          <a:prstGeom prst="rect">
            <a:avLst/>
          </a:prstGeom>
        </p:spPr>
        <p:txBody>
          <a:bodyPr vert="horz" lIns="0" tIns="0" rIns="0" bIns="0" rtlCol="0" anchor="b" anchorCtr="0">
            <a:noAutofit/>
          </a:bodyPr>
          <a:lstStyle>
            <a:lvl1pPr algn="l">
              <a:defRPr sz="100">
                <a:noFill/>
              </a:defRPr>
            </a:lvl1pPr>
          </a:lstStyle>
          <a:p>
            <a:endParaRPr lang="en-GB"/>
          </a:p>
        </p:txBody>
      </p:sp>
      <p:pic>
        <p:nvPicPr>
          <p:cNvPr id="7" name="Picture 6">
            <a:extLst>
              <a:ext uri="{FF2B5EF4-FFF2-40B4-BE49-F238E27FC236}">
                <a16:creationId xmlns:a16="http://schemas.microsoft.com/office/drawing/2014/main" id="{7A463D65-EACE-4B52-9E55-75D4186907B0}"/>
              </a:ext>
            </a:extLst>
          </p:cNvPr>
          <p:cNvPicPr>
            <a:picLocks noChangeAspect="1"/>
          </p:cNvPicPr>
          <p:nvPr userDrawn="1"/>
        </p:nvPicPr>
        <p:blipFill>
          <a:blip r:embed="rId12"/>
          <a:stretch>
            <a:fillRect/>
          </a:stretch>
        </p:blipFill>
        <p:spPr>
          <a:xfrm>
            <a:off x="9663777" y="6164015"/>
            <a:ext cx="2247938" cy="386487"/>
          </a:xfrm>
          <a:prstGeom prst="rect">
            <a:avLst/>
          </a:prstGeom>
        </p:spPr>
      </p:pic>
    </p:spTree>
    <p:extLst>
      <p:ext uri="{BB962C8B-B14F-4D97-AF65-F5344CB8AC3E}">
        <p14:creationId xmlns:p14="http://schemas.microsoft.com/office/powerpoint/2010/main" val="39095690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hdr="0" dt="0"/>
  <p:txStyles>
    <p:titleStyle>
      <a:lvl1pPr algn="l" defTabSz="914400" rtl="0" eaLnBrk="1" latinLnBrk="0" hangingPunct="1">
        <a:lnSpc>
          <a:spcPct val="81000"/>
        </a:lnSpc>
        <a:spcBef>
          <a:spcPct val="0"/>
        </a:spcBef>
        <a:buNone/>
        <a:defRPr sz="3400" b="1" kern="1200" baseline="0">
          <a:solidFill>
            <a:srgbClr val="3A3C3E"/>
          </a:solidFill>
          <a:latin typeface="Lato" panose="020F0502020204030203" pitchFamily="34" charset="0"/>
          <a:ea typeface="Lato" panose="020F0502020204030203" pitchFamily="34" charset="0"/>
          <a:cs typeface="Lato" panose="020F0502020204030203" pitchFamily="34" charset="0"/>
        </a:defRPr>
      </a:lvl1pPr>
    </p:titleStyle>
    <p:bodyStyle>
      <a:lvl1pPr marL="180000" indent="-180000" algn="l" defTabSz="914400" rtl="0" eaLnBrk="1" latinLnBrk="0" hangingPunct="1">
        <a:lnSpc>
          <a:spcPct val="90000"/>
        </a:lnSpc>
        <a:spcBef>
          <a:spcPts val="600"/>
        </a:spcBef>
        <a:buSzPct val="80000"/>
        <a:buFont typeface="Arial" panose="020B0604020202020204" pitchFamily="34" charset="0"/>
        <a:buChar char="•"/>
        <a:defRPr sz="2400" b="0" i="0" kern="1200" baseline="0">
          <a:solidFill>
            <a:srgbClr val="3A3C3E"/>
          </a:solidFill>
          <a:latin typeface="Lato" panose="020F0502020204030203" pitchFamily="34" charset="0"/>
          <a:ea typeface="Lato" panose="020F0502020204030203" pitchFamily="34" charset="0"/>
          <a:cs typeface="Lato" panose="020F0502020204030203" pitchFamily="34" charset="0"/>
        </a:defRPr>
      </a:lvl1pPr>
      <a:lvl2pPr marL="360000" indent="-180000" algn="l" defTabSz="914400" rtl="0" eaLnBrk="1" latinLnBrk="0" hangingPunct="1">
        <a:lnSpc>
          <a:spcPct val="90000"/>
        </a:lnSpc>
        <a:spcBef>
          <a:spcPts val="600"/>
        </a:spcBef>
        <a:buSzPct val="80000"/>
        <a:buFont typeface="Arial" panose="020B0604020202020204" pitchFamily="34" charset="0"/>
        <a:buChar char="•"/>
        <a:defRPr sz="2000" kern="1200" baseline="0">
          <a:solidFill>
            <a:srgbClr val="3A3C3E"/>
          </a:solidFill>
          <a:latin typeface="Lato" panose="020F0502020204030203" pitchFamily="34" charset="0"/>
          <a:ea typeface="Lato" panose="020F0502020204030203" pitchFamily="34" charset="0"/>
          <a:cs typeface="Lato" panose="020F0502020204030203" pitchFamily="34" charset="0"/>
        </a:defRPr>
      </a:lvl2pPr>
      <a:lvl3pPr marL="540000" indent="-180000" algn="l" defTabSz="914400" rtl="0" eaLnBrk="1" latinLnBrk="0" hangingPunct="1">
        <a:lnSpc>
          <a:spcPct val="90000"/>
        </a:lnSpc>
        <a:spcBef>
          <a:spcPts val="600"/>
        </a:spcBef>
        <a:buFont typeface="+mj-lt"/>
        <a:buAutoNum type="alphaLcPeriod"/>
        <a:defRPr sz="1800" kern="1200">
          <a:solidFill>
            <a:srgbClr val="3A3C3E"/>
          </a:solidFill>
          <a:latin typeface="Lato" panose="020F0502020204030203" pitchFamily="34" charset="0"/>
          <a:ea typeface="Lato" panose="020F0502020204030203" pitchFamily="34" charset="0"/>
          <a:cs typeface="Lato" panose="020F0502020204030203" pitchFamily="34" charset="0"/>
        </a:defRPr>
      </a:lvl3pPr>
      <a:lvl4pPr marL="720000" indent="-180000" algn="l" defTabSz="914400" rtl="0" eaLnBrk="1" latinLnBrk="0" hangingPunct="1">
        <a:lnSpc>
          <a:spcPct val="90000"/>
        </a:lnSpc>
        <a:spcBef>
          <a:spcPts val="600"/>
        </a:spcBef>
        <a:buSzPct val="60000"/>
        <a:buFont typeface="Arial" panose="020B0604020202020204" pitchFamily="34" charset="0"/>
        <a:buChar char="•"/>
        <a:defRPr sz="1600" kern="1200">
          <a:solidFill>
            <a:srgbClr val="3A3C3E"/>
          </a:solidFill>
          <a:latin typeface="Lato" panose="020F0502020204030203" pitchFamily="34" charset="0"/>
          <a:ea typeface="Lato" panose="020F0502020204030203" pitchFamily="34" charset="0"/>
          <a:cs typeface="Lato" panose="020F0502020204030203" pitchFamily="34" charset="0"/>
        </a:defRPr>
      </a:lvl4pPr>
      <a:lvl5pPr marL="0" indent="0" algn="l" defTabSz="901700" rtl="0" eaLnBrk="1" latinLnBrk="0" hangingPunct="1">
        <a:lnSpc>
          <a:spcPct val="90000"/>
        </a:lnSpc>
        <a:spcBef>
          <a:spcPts val="600"/>
        </a:spcBef>
        <a:buFont typeface="Arial" panose="020B0604020202020204" pitchFamily="34" charset="0"/>
        <a:buChar char="​"/>
        <a:defRPr sz="2400" kern="1200" baseline="0">
          <a:solidFill>
            <a:srgbClr val="3A3C3E"/>
          </a:solidFill>
          <a:latin typeface="Lato" panose="020F0502020204030203" pitchFamily="34" charset="0"/>
          <a:ea typeface="Lato" panose="020F0502020204030203" pitchFamily="34" charset="0"/>
          <a:cs typeface="Lato" panose="020F0502020204030203" pitchFamily="34" charset="0"/>
        </a:defRPr>
      </a:lvl5pPr>
      <a:lvl6pPr marL="0" indent="0" algn="l" defTabSz="914400" rtl="0" eaLnBrk="1" latinLnBrk="0" hangingPunct="1">
        <a:lnSpc>
          <a:spcPct val="90000"/>
        </a:lnSpc>
        <a:spcBef>
          <a:spcPts val="600"/>
        </a:spcBef>
        <a:buFont typeface="Arial" panose="020B0604020202020204" pitchFamily="34" charset="0"/>
        <a:buChar char="​"/>
        <a:defRPr sz="2000" kern="1200" baseline="0">
          <a:solidFill>
            <a:srgbClr val="3A3C3E"/>
          </a:solidFill>
          <a:latin typeface="Lato" panose="020F0502020204030203" pitchFamily="34" charset="0"/>
          <a:ea typeface="Lato" panose="020F0502020204030203" pitchFamily="34" charset="0"/>
          <a:cs typeface="Lato" panose="020F0502020204030203" pitchFamily="34" charset="0"/>
        </a:defRPr>
      </a:lvl6pPr>
      <a:lvl7pPr marL="0" indent="0" algn="l" defTabSz="914400" rtl="0" eaLnBrk="1" latinLnBrk="0" hangingPunct="1">
        <a:lnSpc>
          <a:spcPct val="90000"/>
        </a:lnSpc>
        <a:spcBef>
          <a:spcPts val="600"/>
        </a:spcBef>
        <a:buFont typeface="Arial" panose="020B0604020202020204" pitchFamily="34" charset="0"/>
        <a:buChar char="​"/>
        <a:defRPr sz="5600" kern="1200">
          <a:solidFill>
            <a:srgbClr val="F37129"/>
          </a:solidFill>
          <a:latin typeface="Lato" panose="020F0502020204030203" pitchFamily="34" charset="0"/>
          <a:ea typeface="Lato" panose="020F0502020204030203" pitchFamily="34" charset="0"/>
          <a:cs typeface="Lato" panose="020F0502020204030203" pitchFamily="34" charset="0"/>
        </a:defRPr>
      </a:lvl7pPr>
      <a:lvl8pPr marL="0" indent="-180000" algn="l" defTabSz="914400" rtl="0" eaLnBrk="1" latinLnBrk="0" hangingPunct="1">
        <a:lnSpc>
          <a:spcPct val="90000"/>
        </a:lnSpc>
        <a:spcBef>
          <a:spcPts val="600"/>
        </a:spcBef>
        <a:buFont typeface="+mj-lt"/>
        <a:buAutoNum type="arabicPeriod"/>
        <a:defRPr sz="1000" kern="1200">
          <a:solidFill>
            <a:srgbClr val="3A3C3E"/>
          </a:solidFill>
          <a:latin typeface="Lato" panose="020F0502020204030203" pitchFamily="34" charset="0"/>
          <a:ea typeface="Lato" panose="020F0502020204030203" pitchFamily="34" charset="0"/>
          <a:cs typeface="Lato" panose="020F0502020204030203" pitchFamily="34" charset="0"/>
        </a:defRPr>
      </a:lvl8pPr>
      <a:lvl9pPr marL="0" indent="-180000" algn="l" defTabSz="914400" rtl="0" eaLnBrk="1" latinLnBrk="0" hangingPunct="1">
        <a:lnSpc>
          <a:spcPct val="90000"/>
        </a:lnSpc>
        <a:spcBef>
          <a:spcPts val="600"/>
        </a:spcBef>
        <a:buFont typeface="+mj-lt"/>
        <a:buAutoNum type="alphaLcParenR"/>
        <a:defRPr sz="1000" b="0" kern="1200">
          <a:solidFill>
            <a:srgbClr val="3A3C3E"/>
          </a:solidFill>
          <a:latin typeface="Lato" panose="020F0502020204030203" pitchFamily="34" charset="0"/>
          <a:ea typeface="Lato" panose="020F0502020204030203" pitchFamily="34" charset="0"/>
          <a:cs typeface="Lato" panose="020F0502020204030203"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736">
          <p15:clr>
            <a:srgbClr val="F26B43"/>
          </p15:clr>
        </p15:guide>
        <p15:guide id="5" orient="horz" pos="3838">
          <p15:clr>
            <a:srgbClr val="F26B43"/>
          </p15:clr>
        </p15:guide>
        <p15:guide id="6" pos="7482">
          <p15:clr>
            <a:srgbClr val="F26B43"/>
          </p15:clr>
        </p15:guide>
        <p15:guide id="7" pos="205">
          <p15:clr>
            <a:srgbClr val="F26B43"/>
          </p15:clr>
        </p15:guide>
        <p15:guide id="8" orient="horz" pos="49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4738DCD-15F6-85A9-0D64-2A547C78CAA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en-GB" sz="900" b="0" i="0" u="none" strike="noStrike" kern="1200" cap="none" spc="0" normalizeH="0" baseline="0" noProof="0" smtClean="0">
                <a:ln>
                  <a:noFill/>
                </a:ln>
                <a:solidFill>
                  <a:srgbClr val="B7B9B9"/>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900" b="0" i="0" u="none" strike="noStrike" kern="1200" cap="none" spc="0" normalizeH="0" baseline="0" noProof="0">
              <a:ln>
                <a:noFill/>
              </a:ln>
              <a:solidFill>
                <a:srgbClr val="B7B9B9"/>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7" name="Title 6">
            <a:extLst>
              <a:ext uri="{FF2B5EF4-FFF2-40B4-BE49-F238E27FC236}">
                <a16:creationId xmlns:a16="http://schemas.microsoft.com/office/drawing/2014/main" id="{C8BC59A5-8E53-D0E2-6250-8A96F850C414}"/>
              </a:ext>
            </a:extLst>
          </p:cNvPr>
          <p:cNvSpPr>
            <a:spLocks noGrp="1"/>
          </p:cNvSpPr>
          <p:nvPr>
            <p:ph type="title"/>
          </p:nvPr>
        </p:nvSpPr>
        <p:spPr>
          <a:xfrm>
            <a:off x="1990027" y="283940"/>
            <a:ext cx="11522075" cy="333775"/>
          </a:xfrm>
        </p:spPr>
        <p:txBody>
          <a:bodyPr/>
          <a:lstStyle/>
          <a:p>
            <a:r>
              <a:rPr lang="en-US" dirty="0"/>
              <a:t>Trackman V3 Server IT/Firewall Needs</a:t>
            </a:r>
          </a:p>
        </p:txBody>
      </p:sp>
      <p:sp>
        <p:nvSpPr>
          <p:cNvPr id="9" name="TextBox 8">
            <a:extLst>
              <a:ext uri="{FF2B5EF4-FFF2-40B4-BE49-F238E27FC236}">
                <a16:creationId xmlns:a16="http://schemas.microsoft.com/office/drawing/2014/main" id="{257DE5C0-770A-26D6-02AF-1858755ED814}"/>
              </a:ext>
            </a:extLst>
          </p:cNvPr>
          <p:cNvSpPr txBox="1"/>
          <p:nvPr/>
        </p:nvSpPr>
        <p:spPr>
          <a:xfrm>
            <a:off x="209112" y="1572768"/>
            <a:ext cx="11173968" cy="5816977"/>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lang="en-US" dirty="0">
                <a:latin typeface="+mj-lt"/>
              </a:rPr>
              <a:t>Wired internet connection</a:t>
            </a:r>
          </a:p>
          <a:p>
            <a:pPr marL="742950" lvl="1" indent="-285750">
              <a:buFont typeface="Arial" panose="020B0604020202020204" pitchFamily="34" charset="0"/>
              <a:buChar char="•"/>
            </a:pPr>
            <a:r>
              <a:rPr lang="en-US" dirty="0">
                <a:solidFill>
                  <a:schemeClr val="tx1"/>
                </a:solidFill>
                <a:latin typeface="+mj-lt"/>
              </a:rPr>
              <a:t>The server </a:t>
            </a:r>
            <a:r>
              <a:rPr lang="en-US" dirty="0">
                <a:latin typeface="+mj-lt"/>
              </a:rPr>
              <a:t>requires a </a:t>
            </a:r>
            <a:r>
              <a:rPr lang="en-US" dirty="0">
                <a:solidFill>
                  <a:schemeClr val="tx1"/>
                </a:solidFill>
                <a:latin typeface="+mj-lt"/>
              </a:rPr>
              <a:t>wired internet connection. It is the customer’s responsibility to protect the server from the public Internet by configuring a firewall. Please provide reliable wired internet access with a minimum download and upload speeds of 10 Mb/s. This should include standard public firewall security with preferably no limitation on outgoing or return traffic. If possible, an isolated VLAN is preferred to limit interaction with customer networks.</a:t>
            </a:r>
          </a:p>
          <a:p>
            <a:pPr marL="742950" lvl="1" indent="-285750">
              <a:buFont typeface="Arial" panose="020B0604020202020204" pitchFamily="34" charset="0"/>
              <a:buChar char="•"/>
            </a:pPr>
            <a:endParaRPr lang="en-US" dirty="0">
              <a:solidFill>
                <a:schemeClr val="tx1"/>
              </a:solidFill>
              <a:latin typeface="+mj-lt"/>
            </a:endParaRPr>
          </a:p>
          <a:p>
            <a:pPr marL="285750" indent="-285750" algn="l">
              <a:buFont typeface="Arial" panose="020B0604020202020204" pitchFamily="34" charset="0"/>
              <a:buChar char="•"/>
            </a:pPr>
            <a:r>
              <a:rPr lang="en-US" dirty="0">
                <a:solidFill>
                  <a:schemeClr val="tx1"/>
                </a:solidFill>
                <a:latin typeface="+mj-lt"/>
              </a:rPr>
              <a:t>Place Trackman server on internal stadium network</a:t>
            </a:r>
          </a:p>
          <a:p>
            <a:pPr marL="742950" lvl="1" indent="-285750">
              <a:buFont typeface="Arial" panose="020B0604020202020204" pitchFamily="34" charset="0"/>
              <a:buChar char="•"/>
            </a:pPr>
            <a:r>
              <a:rPr lang="en-US" dirty="0">
                <a:latin typeface="+mj-lt"/>
              </a:rPr>
              <a:t>Tagging page should only be accessible to devices on the stadium network</a:t>
            </a:r>
            <a:endParaRPr lang="en-US" dirty="0">
              <a:solidFill>
                <a:schemeClr val="tx1"/>
              </a:solidFill>
              <a:latin typeface="+mj-lt"/>
            </a:endParaRPr>
          </a:p>
          <a:p>
            <a:pPr marL="285750" indent="-285750" algn="l">
              <a:buFont typeface="Arial" panose="020B0604020202020204" pitchFamily="34" charset="0"/>
              <a:buChar char="•"/>
            </a:pPr>
            <a:endParaRPr lang="en-US" dirty="0">
              <a:solidFill>
                <a:schemeClr val="tx1"/>
              </a:solidFill>
              <a:latin typeface="+mj-lt"/>
            </a:endParaRPr>
          </a:p>
          <a:p>
            <a:pPr marL="285750" indent="-285750" algn="l">
              <a:buFont typeface="Arial" panose="020B0604020202020204" pitchFamily="34" charset="0"/>
              <a:buChar char="•"/>
            </a:pPr>
            <a:r>
              <a:rPr lang="en-US" dirty="0">
                <a:solidFill>
                  <a:schemeClr val="tx1"/>
                </a:solidFill>
                <a:latin typeface="+mj-lt"/>
              </a:rPr>
              <a:t>Allow server MAC address on network</a:t>
            </a:r>
          </a:p>
          <a:p>
            <a:pPr marL="742950" lvl="1" indent="-285750">
              <a:buFont typeface="Arial" panose="020B0604020202020204" pitchFamily="34" charset="0"/>
              <a:buChar char="•"/>
            </a:pPr>
            <a:r>
              <a:rPr lang="en-US" dirty="0">
                <a:latin typeface="+mj-lt"/>
              </a:rPr>
              <a:t>MAC address of the server will be provided by Trackman once configured. We request a MAC reservation on the network. </a:t>
            </a:r>
          </a:p>
          <a:p>
            <a:pPr marL="285750" indent="-285750" algn="l">
              <a:buFont typeface="Arial" panose="020B0604020202020204" pitchFamily="34" charset="0"/>
              <a:buChar char="•"/>
            </a:pPr>
            <a:endParaRPr lang="en-US" dirty="0">
              <a:solidFill>
                <a:schemeClr val="tx1"/>
              </a:solidFill>
              <a:latin typeface="+mj-lt"/>
            </a:endParaRPr>
          </a:p>
          <a:p>
            <a:pPr marL="285750" indent="-285750" algn="l">
              <a:buFont typeface="Arial" panose="020B0604020202020204" pitchFamily="34" charset="0"/>
              <a:buChar char="•"/>
            </a:pPr>
            <a:r>
              <a:rPr lang="en-US" dirty="0">
                <a:latin typeface="+mj-lt"/>
              </a:rPr>
              <a:t>Set firewall rules for provided ports (see next page)</a:t>
            </a:r>
          </a:p>
          <a:p>
            <a:pPr marL="742950" lvl="1" indent="-285750">
              <a:buFont typeface="Arial" panose="020B0604020202020204" pitchFamily="34" charset="0"/>
              <a:buChar char="•"/>
            </a:pPr>
            <a:r>
              <a:rPr lang="en-US" dirty="0">
                <a:solidFill>
                  <a:schemeClr val="tx1"/>
                </a:solidFill>
                <a:latin typeface="+mj-lt"/>
              </a:rPr>
              <a:t>To be operational, V3 server r</a:t>
            </a:r>
            <a:r>
              <a:rPr lang="en-US" dirty="0">
                <a:latin typeface="+mj-lt"/>
              </a:rPr>
              <a:t>equires certain endpoints outside of local network to be reachable. </a:t>
            </a:r>
            <a:br>
              <a:rPr lang="en-US" dirty="0">
                <a:latin typeface="+mj-lt"/>
              </a:rPr>
            </a:br>
            <a:br>
              <a:rPr lang="en-US" dirty="0">
                <a:latin typeface="+mj-lt"/>
              </a:rPr>
            </a:br>
            <a:endParaRPr lang="en-US" dirty="0">
              <a:latin typeface="+mj-lt"/>
            </a:endParaRPr>
          </a:p>
          <a:p>
            <a:pPr marL="1200150" lvl="2" indent="-285750">
              <a:buFont typeface="Arial" panose="020B0604020202020204" pitchFamily="34" charset="0"/>
              <a:buChar char="•"/>
            </a:pPr>
            <a:endParaRPr lang="en-US" dirty="0">
              <a:latin typeface="+mj-lt"/>
            </a:endParaRPr>
          </a:p>
          <a:p>
            <a:pPr lvl="1"/>
            <a:endParaRPr lang="en-US" dirty="0">
              <a:solidFill>
                <a:schemeClr val="tx1"/>
              </a:solidFill>
              <a:latin typeface="+mj-lt"/>
            </a:endParaRPr>
          </a:p>
          <a:p>
            <a:pPr marL="1200150" lvl="2" indent="-285750">
              <a:buFont typeface="Arial" panose="020B0604020202020204" pitchFamily="34" charset="0"/>
              <a:buChar char="•"/>
            </a:pPr>
            <a:endParaRPr lang="en-US" dirty="0">
              <a:solidFill>
                <a:schemeClr val="tx1"/>
              </a:solidFill>
              <a:latin typeface="+mj-lt"/>
            </a:endParaRPr>
          </a:p>
        </p:txBody>
      </p:sp>
      <p:sp>
        <p:nvSpPr>
          <p:cNvPr id="11" name="TextBox 10">
            <a:extLst>
              <a:ext uri="{FF2B5EF4-FFF2-40B4-BE49-F238E27FC236}">
                <a16:creationId xmlns:a16="http://schemas.microsoft.com/office/drawing/2014/main" id="{62A3C759-5B27-4310-9DB7-8CF163C0A923}"/>
              </a:ext>
            </a:extLst>
          </p:cNvPr>
          <p:cNvSpPr txBox="1"/>
          <p:nvPr/>
        </p:nvSpPr>
        <p:spPr>
          <a:xfrm>
            <a:off x="2216220" y="772076"/>
            <a:ext cx="7549572" cy="646331"/>
          </a:xfrm>
          <a:prstGeom prst="rect">
            <a:avLst/>
          </a:prstGeom>
          <a:noFill/>
        </p:spPr>
        <p:txBody>
          <a:bodyPr wrap="square" lIns="0" tIns="0" rIns="0" bIns="0" rtlCol="0">
            <a:spAutoFit/>
          </a:bodyPr>
          <a:lstStyle/>
          <a:p>
            <a:pPr algn="l"/>
            <a:r>
              <a:rPr lang="en-US" sz="1400" b="1" dirty="0">
                <a:solidFill>
                  <a:schemeClr val="tx1"/>
                </a:solidFill>
                <a:latin typeface="+mj-lt"/>
              </a:rPr>
              <a:t>Please pass this information to your IT department as soon as possible to ensure that the server can function properly at the time of installation and throughout use of the system. If we cannot see the server online due to firewall it will prevent completion of the installation. </a:t>
            </a:r>
          </a:p>
        </p:txBody>
      </p:sp>
    </p:spTree>
    <p:extLst>
      <p:ext uri="{BB962C8B-B14F-4D97-AF65-F5344CB8AC3E}">
        <p14:creationId xmlns:p14="http://schemas.microsoft.com/office/powerpoint/2010/main" val="1672985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C869C-14C0-DD1E-DB3F-CCE256671E82}"/>
              </a:ext>
            </a:extLst>
          </p:cNvPr>
          <p:cNvSpPr>
            <a:spLocks noGrp="1"/>
          </p:cNvSpPr>
          <p:nvPr>
            <p:ph type="title"/>
          </p:nvPr>
        </p:nvSpPr>
        <p:spPr>
          <a:xfrm>
            <a:off x="243523" y="259772"/>
            <a:ext cx="11522075" cy="333775"/>
          </a:xfrm>
        </p:spPr>
        <p:txBody>
          <a:bodyPr/>
          <a:lstStyle/>
          <a:p>
            <a:pPr algn="ctr"/>
            <a:r>
              <a:rPr lang="en-US" dirty="0"/>
              <a:t>Required Ports and Endpoints</a:t>
            </a:r>
          </a:p>
        </p:txBody>
      </p:sp>
      <p:sp>
        <p:nvSpPr>
          <p:cNvPr id="3" name="Slide Number Placeholder 2">
            <a:extLst>
              <a:ext uri="{FF2B5EF4-FFF2-40B4-BE49-F238E27FC236}">
                <a16:creationId xmlns:a16="http://schemas.microsoft.com/office/drawing/2014/main" id="{02467248-76A7-0608-F4D6-923A3BC00D41}"/>
              </a:ext>
            </a:extLst>
          </p:cNvPr>
          <p:cNvSpPr>
            <a:spLocks noGrp="1"/>
          </p:cNvSpPr>
          <p:nvPr>
            <p:ph type="sldNum" sz="quarter" idx="4"/>
          </p:nvPr>
        </p:nvSpPr>
        <p:spPr/>
        <p:txBody>
          <a:bodyPr/>
          <a:lstStyle/>
          <a:p>
            <a:fld id="{45D37B1E-C366-494F-A587-962AD9AABC83}" type="slidenum">
              <a:rPr lang="en-GB" smtClean="0"/>
              <a:pPr/>
              <a:t>2</a:t>
            </a:fld>
            <a:endParaRPr lang="en-GB"/>
          </a:p>
        </p:txBody>
      </p:sp>
      <p:sp>
        <p:nvSpPr>
          <p:cNvPr id="4" name="TextBox 3">
            <a:extLst>
              <a:ext uri="{FF2B5EF4-FFF2-40B4-BE49-F238E27FC236}">
                <a16:creationId xmlns:a16="http://schemas.microsoft.com/office/drawing/2014/main" id="{4338E2B7-9F27-3A9A-B6E9-FA3AD6377FC3}"/>
              </a:ext>
            </a:extLst>
          </p:cNvPr>
          <p:cNvSpPr txBox="1"/>
          <p:nvPr/>
        </p:nvSpPr>
        <p:spPr>
          <a:xfrm>
            <a:off x="4621171" y="685806"/>
            <a:ext cx="3835153" cy="369332"/>
          </a:xfrm>
          <a:prstGeom prst="rect">
            <a:avLst/>
          </a:prstGeom>
          <a:noFill/>
        </p:spPr>
        <p:txBody>
          <a:bodyPr wrap="square" rtlCol="0">
            <a:spAutoFit/>
          </a:bodyPr>
          <a:lstStyle/>
          <a:p>
            <a:r>
              <a:rPr lang="en-US" dirty="0"/>
              <a:t>Internal Network</a:t>
            </a:r>
          </a:p>
        </p:txBody>
      </p:sp>
      <p:sp>
        <p:nvSpPr>
          <p:cNvPr id="5" name="TextBox 4">
            <a:extLst>
              <a:ext uri="{FF2B5EF4-FFF2-40B4-BE49-F238E27FC236}">
                <a16:creationId xmlns:a16="http://schemas.microsoft.com/office/drawing/2014/main" id="{7EEAFA8F-BF5E-F3F6-D7DF-DF8A9621E860}"/>
              </a:ext>
            </a:extLst>
          </p:cNvPr>
          <p:cNvSpPr txBox="1"/>
          <p:nvPr/>
        </p:nvSpPr>
        <p:spPr>
          <a:xfrm>
            <a:off x="568458" y="1080761"/>
            <a:ext cx="11006646" cy="523220"/>
          </a:xfrm>
          <a:prstGeom prst="rect">
            <a:avLst/>
          </a:prstGeom>
          <a:noFill/>
        </p:spPr>
        <p:txBody>
          <a:bodyPr wrap="square">
            <a:spAutoFit/>
          </a:bodyPr>
          <a:lstStyle/>
          <a:p>
            <a:r>
              <a:rPr lang="en-US" sz="1400" dirty="0"/>
              <a:t>Please note that because some of our services are behind load-balancers with dynamically changing IP addresses, we cannot provide a list of IPs to use. IPs and DNS addresses are only listed to give an idea of what services are used by Trackman.</a:t>
            </a:r>
          </a:p>
        </p:txBody>
      </p:sp>
      <p:sp>
        <p:nvSpPr>
          <p:cNvPr id="10" name="TextBox 9">
            <a:extLst>
              <a:ext uri="{FF2B5EF4-FFF2-40B4-BE49-F238E27FC236}">
                <a16:creationId xmlns:a16="http://schemas.microsoft.com/office/drawing/2014/main" id="{E4B2A135-6B18-62C6-5CE8-7DDF8E458960}"/>
              </a:ext>
            </a:extLst>
          </p:cNvPr>
          <p:cNvSpPr txBox="1"/>
          <p:nvPr/>
        </p:nvSpPr>
        <p:spPr>
          <a:xfrm>
            <a:off x="1105564" y="1696241"/>
            <a:ext cx="9693500" cy="369332"/>
          </a:xfrm>
          <a:prstGeom prst="rect">
            <a:avLst/>
          </a:prstGeom>
          <a:noFill/>
        </p:spPr>
        <p:txBody>
          <a:bodyPr wrap="square">
            <a:spAutoFit/>
          </a:bodyPr>
          <a:lstStyle/>
          <a:p>
            <a:r>
              <a:rPr lang="en-US" dirty="0"/>
              <a:t>Enable Outbound and corresponding return traffic to these ports/protocols to any IP address</a:t>
            </a:r>
          </a:p>
        </p:txBody>
      </p:sp>
      <p:graphicFrame>
        <p:nvGraphicFramePr>
          <p:cNvPr id="11" name="Table 10">
            <a:extLst>
              <a:ext uri="{FF2B5EF4-FFF2-40B4-BE49-F238E27FC236}">
                <a16:creationId xmlns:a16="http://schemas.microsoft.com/office/drawing/2014/main" id="{F96A7E3C-A8EA-A6CE-DB7F-9F8FE47B5E65}"/>
              </a:ext>
            </a:extLst>
          </p:cNvPr>
          <p:cNvGraphicFramePr>
            <a:graphicFrameLocks noGrp="1"/>
          </p:cNvGraphicFramePr>
          <p:nvPr>
            <p:extLst>
              <p:ext uri="{D42A27DB-BD31-4B8C-83A1-F6EECF244321}">
                <p14:modId xmlns:p14="http://schemas.microsoft.com/office/powerpoint/2010/main" val="3621825247"/>
              </p:ext>
            </p:extLst>
          </p:nvPr>
        </p:nvGraphicFramePr>
        <p:xfrm>
          <a:off x="371539" y="2207131"/>
          <a:ext cx="9138221" cy="4353560"/>
        </p:xfrm>
        <a:graphic>
          <a:graphicData uri="http://schemas.openxmlformats.org/drawingml/2006/table">
            <a:tbl>
              <a:tblPr firstRow="1" bandRow="1">
                <a:tableStyleId>{93296810-A885-4BE3-A3E7-6D5BEEA58F35}</a:tableStyleId>
              </a:tblPr>
              <a:tblGrid>
                <a:gridCol w="2549248">
                  <a:extLst>
                    <a:ext uri="{9D8B030D-6E8A-4147-A177-3AD203B41FA5}">
                      <a16:colId xmlns:a16="http://schemas.microsoft.com/office/drawing/2014/main" val="2076238500"/>
                    </a:ext>
                  </a:extLst>
                </a:gridCol>
                <a:gridCol w="6588973">
                  <a:extLst>
                    <a:ext uri="{9D8B030D-6E8A-4147-A177-3AD203B41FA5}">
                      <a16:colId xmlns:a16="http://schemas.microsoft.com/office/drawing/2014/main" val="3495286643"/>
                    </a:ext>
                  </a:extLst>
                </a:gridCol>
              </a:tblGrid>
              <a:tr h="370840">
                <a:tc>
                  <a:txBody>
                    <a:bodyPr/>
                    <a:lstStyle/>
                    <a:p>
                      <a:r>
                        <a:rPr lang="en-US" dirty="0"/>
                        <a:t>Port</a:t>
                      </a:r>
                    </a:p>
                  </a:txBody>
                  <a:tcPr/>
                </a:tc>
                <a:tc>
                  <a:txBody>
                    <a:bodyPr/>
                    <a:lstStyle/>
                    <a:p>
                      <a:r>
                        <a:rPr lang="en-US" dirty="0"/>
                        <a:t>Description</a:t>
                      </a:r>
                    </a:p>
                  </a:txBody>
                  <a:tcPr/>
                </a:tc>
                <a:extLst>
                  <a:ext uri="{0D108BD9-81ED-4DB2-BD59-A6C34878D82A}">
                    <a16:rowId xmlns:a16="http://schemas.microsoft.com/office/drawing/2014/main" val="2853549711"/>
                  </a:ext>
                </a:extLst>
              </a:tr>
              <a:tr h="370840">
                <a:tc>
                  <a:txBody>
                    <a:bodyPr/>
                    <a:lstStyle/>
                    <a:p>
                      <a:r>
                        <a:rPr lang="en-US" dirty="0"/>
                        <a:t>80/</a:t>
                      </a:r>
                      <a:r>
                        <a:rPr lang="en-US" dirty="0" err="1"/>
                        <a:t>tcp</a:t>
                      </a:r>
                      <a:r>
                        <a:rPr lang="en-US" dirty="0"/>
                        <a:t>, 443/</a:t>
                      </a:r>
                      <a:r>
                        <a:rPr lang="en-US" dirty="0" err="1"/>
                        <a:t>tcp</a:t>
                      </a:r>
                      <a:r>
                        <a:rPr lang="en-US" dirty="0"/>
                        <a:t> – HTTP(S)</a:t>
                      </a:r>
                    </a:p>
                  </a:txBody>
                  <a:tcPr/>
                </a:tc>
                <a:tc>
                  <a:txBody>
                    <a:bodyPr/>
                    <a:lstStyle/>
                    <a:p>
                      <a:pPr marL="0" lvl="0" indent="0">
                        <a:buFont typeface="Arial" panose="020B0604020202020204" pitchFamily="34" charset="0"/>
                        <a:buNone/>
                      </a:pPr>
                      <a:r>
                        <a:rPr lang="en-US" sz="1400" dirty="0"/>
                        <a:t>EventHub Namespaces</a:t>
                      </a:r>
                    </a:p>
                    <a:p>
                      <a:pPr marL="628650" lvl="1" indent="-171450">
                        <a:buFont typeface="Arial" panose="020B0604020202020204" pitchFamily="34" charset="0"/>
                        <a:buChar char="•"/>
                      </a:pPr>
                      <a:r>
                        <a:rPr lang="en-US" sz="1200" dirty="0"/>
                        <a:t>metadata-v3-stadium-bb-trackman.servicebus.windows.net</a:t>
                      </a:r>
                    </a:p>
                    <a:p>
                      <a:pPr marL="628650" lvl="1" indent="-171450">
                        <a:buFont typeface="Arial" panose="020B0604020202020204" pitchFamily="34" charset="0"/>
                        <a:buChar char="•"/>
                      </a:pPr>
                      <a:r>
                        <a:rPr lang="en-US" sz="1200" dirty="0"/>
                        <a:t>control-v3-stadium-bb-trackman.servicebus.windows.net</a:t>
                      </a:r>
                    </a:p>
                    <a:p>
                      <a:pPr marL="628650" lvl="1" indent="-171450">
                        <a:buFont typeface="Arial" panose="020B0604020202020204" pitchFamily="34" charset="0"/>
                        <a:buChar char="•"/>
                      </a:pPr>
                      <a:r>
                        <a:rPr lang="en-US" sz="1200" dirty="0"/>
                        <a:t>ball-v3-stadium-bb-trackman.servicebus.windows.net</a:t>
                      </a:r>
                    </a:p>
                    <a:p>
                      <a:pPr marL="628650" lvl="1" indent="-171450">
                        <a:buFont typeface="Arial" panose="020B0604020202020204" pitchFamily="34" charset="0"/>
                        <a:buChar char="•"/>
                      </a:pPr>
                      <a:r>
                        <a:rPr lang="en-US" sz="1200" dirty="0"/>
                        <a:t>login.trackmanbaseball.com</a:t>
                      </a:r>
                    </a:p>
                    <a:p>
                      <a:pPr marL="628650" lvl="1" indent="-171450">
                        <a:buFont typeface="Arial" panose="020B0604020202020204" pitchFamily="34" charset="0"/>
                        <a:buChar char="•"/>
                      </a:pPr>
                      <a:r>
                        <a:rPr lang="en-US" sz="1200" dirty="0"/>
                        <a:t>account.trackmanbaseball.com</a:t>
                      </a:r>
                    </a:p>
                    <a:p>
                      <a:pPr marL="628650" lvl="1" indent="-171450">
                        <a:buFont typeface="Arial" panose="020B0604020202020204" pitchFamily="34" charset="0"/>
                        <a:buChar char="•"/>
                      </a:pPr>
                      <a:r>
                        <a:rPr lang="en-US" sz="1200" dirty="0"/>
                        <a:t>sastokenprovider.trackmanbaseball.com</a:t>
                      </a:r>
                    </a:p>
                    <a:p>
                      <a:pPr marL="628650" lvl="1" indent="-171450">
                        <a:buFont typeface="Arial" panose="020B0604020202020204" pitchFamily="34" charset="0"/>
                        <a:buChar char="•"/>
                      </a:pPr>
                      <a:r>
                        <a:rPr lang="en-US" sz="1200" dirty="0"/>
                        <a:t>heartbeatprocessor.trackmanbaseball.com</a:t>
                      </a:r>
                    </a:p>
                    <a:p>
                      <a:pPr marL="628650" lvl="1" indent="-171450">
                        <a:buFont typeface="Arial" panose="020B0604020202020204" pitchFamily="34" charset="0"/>
                        <a:buChar char="•"/>
                      </a:pPr>
                      <a:r>
                        <a:rPr lang="en-US" sz="1200" dirty="0"/>
                        <a:t>taggingappdispatcher.trackmanbaseball.com</a:t>
                      </a:r>
                    </a:p>
                    <a:p>
                      <a:pPr marL="628650" lvl="1" indent="-171450">
                        <a:buFont typeface="Arial" panose="020B0604020202020204" pitchFamily="34" charset="0"/>
                        <a:buChar char="•"/>
                      </a:pPr>
                      <a:r>
                        <a:rPr lang="en-US" sz="1200" dirty="0"/>
                        <a:t>tscservices.trackmanbaseball.com</a:t>
                      </a:r>
                    </a:p>
                    <a:p>
                      <a:pPr marL="628650" lvl="1" indent="-171450">
                        <a:buFont typeface="Arial" panose="020B0604020202020204" pitchFamily="34" charset="0"/>
                        <a:buChar char="•"/>
                      </a:pPr>
                      <a:r>
                        <a:rPr lang="en-US" sz="1200" dirty="0"/>
                        <a:t>contextualdatacacheservice.trackmanbaseball.com</a:t>
                      </a:r>
                    </a:p>
                    <a:p>
                      <a:pPr marL="628650" lvl="1" indent="-171450">
                        <a:buFont typeface="Arial" panose="020B0604020202020204" pitchFamily="34" charset="0"/>
                        <a:buChar char="•"/>
                      </a:pPr>
                      <a:r>
                        <a:rPr lang="en-US" sz="1200" dirty="0"/>
                        <a:t>tmtrackingsystemconfiguration.servicebus.windows.net</a:t>
                      </a:r>
                    </a:p>
                    <a:p>
                      <a:pPr marL="171450" lvl="0" indent="-171450">
                        <a:buFont typeface="Arial" panose="020B0604020202020204" pitchFamily="34" charset="0"/>
                        <a:buChar char="•"/>
                      </a:pPr>
                      <a:endParaRPr lang="en-US" sz="1200" dirty="0"/>
                    </a:p>
                  </a:txBody>
                  <a:tcPr/>
                </a:tc>
                <a:extLst>
                  <a:ext uri="{0D108BD9-81ED-4DB2-BD59-A6C34878D82A}">
                    <a16:rowId xmlns:a16="http://schemas.microsoft.com/office/drawing/2014/main" val="707806389"/>
                  </a:ext>
                </a:extLst>
              </a:tr>
              <a:tr h="370840">
                <a:tc>
                  <a:txBody>
                    <a:bodyPr/>
                    <a:lstStyle/>
                    <a:p>
                      <a:r>
                        <a:rPr lang="en-US" dirty="0"/>
                        <a:t>22/</a:t>
                      </a:r>
                      <a:r>
                        <a:rPr lang="en-US" dirty="0" err="1"/>
                        <a:t>tcp</a:t>
                      </a:r>
                      <a:endParaRPr lang="en-US" dirty="0"/>
                    </a:p>
                  </a:txBody>
                  <a:tcPr/>
                </a:tc>
                <a:tc>
                  <a:txBody>
                    <a:bodyPr/>
                    <a:lstStyle/>
                    <a:p>
                      <a:r>
                        <a:rPr lang="en-US" dirty="0"/>
                        <a:t>SSH tunnel</a:t>
                      </a:r>
                    </a:p>
                  </a:txBody>
                  <a:tcPr/>
                </a:tc>
                <a:extLst>
                  <a:ext uri="{0D108BD9-81ED-4DB2-BD59-A6C34878D82A}">
                    <a16:rowId xmlns:a16="http://schemas.microsoft.com/office/drawing/2014/main" val="2651877283"/>
                  </a:ext>
                </a:extLst>
              </a:tr>
              <a:tr h="370840">
                <a:tc>
                  <a:txBody>
                    <a:bodyPr/>
                    <a:lstStyle/>
                    <a:p>
                      <a:r>
                        <a:rPr lang="en-US" dirty="0"/>
                        <a:t>53/</a:t>
                      </a:r>
                      <a:r>
                        <a:rPr lang="en-US" dirty="0" err="1"/>
                        <a:t>tcp</a:t>
                      </a:r>
                      <a:r>
                        <a:rPr lang="en-US" dirty="0"/>
                        <a:t>, 53/</a:t>
                      </a:r>
                      <a:r>
                        <a:rPr lang="en-US" dirty="0" err="1"/>
                        <a:t>udp</a:t>
                      </a:r>
                      <a:endParaRPr lang="en-US" dirty="0"/>
                    </a:p>
                  </a:txBody>
                  <a:tcPr/>
                </a:tc>
                <a:tc>
                  <a:txBody>
                    <a:bodyPr/>
                    <a:lstStyle/>
                    <a:p>
                      <a:r>
                        <a:rPr lang="en-US" dirty="0"/>
                        <a:t>DNS</a:t>
                      </a:r>
                    </a:p>
                  </a:txBody>
                  <a:tcPr/>
                </a:tc>
                <a:extLst>
                  <a:ext uri="{0D108BD9-81ED-4DB2-BD59-A6C34878D82A}">
                    <a16:rowId xmlns:a16="http://schemas.microsoft.com/office/drawing/2014/main" val="4258653638"/>
                  </a:ext>
                </a:extLst>
              </a:tr>
              <a:tr h="370840">
                <a:tc>
                  <a:txBody>
                    <a:bodyPr/>
                    <a:lstStyle/>
                    <a:p>
                      <a:r>
                        <a:rPr lang="en-US" dirty="0"/>
                        <a:t>5671/</a:t>
                      </a:r>
                      <a:r>
                        <a:rPr lang="en-US" dirty="0" err="1"/>
                        <a:t>tcp</a:t>
                      </a:r>
                      <a:r>
                        <a:rPr lang="en-US" dirty="0"/>
                        <a:t>, 5372/</a:t>
                      </a:r>
                      <a:r>
                        <a:rPr lang="en-US" dirty="0" err="1"/>
                        <a:t>tcp</a:t>
                      </a:r>
                      <a:endParaRPr lang="en-US" dirty="0"/>
                    </a:p>
                  </a:txBody>
                  <a:tcPr/>
                </a:tc>
                <a:tc>
                  <a:txBody>
                    <a:bodyPr/>
                    <a:lstStyle/>
                    <a:p>
                      <a:r>
                        <a:rPr lang="en-US" dirty="0"/>
                        <a:t>AMQP / Azure </a:t>
                      </a:r>
                      <a:r>
                        <a:rPr lang="en-US" dirty="0" err="1"/>
                        <a:t>ServiceBus</a:t>
                      </a:r>
                      <a:endParaRPr lang="en-US" dirty="0"/>
                    </a:p>
                  </a:txBody>
                  <a:tcPr/>
                </a:tc>
                <a:extLst>
                  <a:ext uri="{0D108BD9-81ED-4DB2-BD59-A6C34878D82A}">
                    <a16:rowId xmlns:a16="http://schemas.microsoft.com/office/drawing/2014/main" val="4007601109"/>
                  </a:ext>
                </a:extLst>
              </a:tr>
              <a:tr h="370840">
                <a:tc>
                  <a:txBody>
                    <a:bodyPr/>
                    <a:lstStyle/>
                    <a:p>
                      <a:r>
                        <a:rPr lang="en-US" dirty="0"/>
                        <a:t>9243/</a:t>
                      </a:r>
                      <a:r>
                        <a:rPr lang="en-US" dirty="0" err="1"/>
                        <a:t>tcp</a:t>
                      </a:r>
                      <a:endParaRPr lang="en-US" dirty="0"/>
                    </a:p>
                  </a:txBody>
                  <a:tcPr/>
                </a:tc>
                <a:tc>
                  <a:txBody>
                    <a:bodyPr/>
                    <a:lstStyle/>
                    <a:p>
                      <a:r>
                        <a:rPr lang="en-US" dirty="0"/>
                        <a:t>Allow TCP outbound traffic for data upload</a:t>
                      </a:r>
                    </a:p>
                  </a:txBody>
                  <a:tcPr/>
                </a:tc>
                <a:extLst>
                  <a:ext uri="{0D108BD9-81ED-4DB2-BD59-A6C34878D82A}">
                    <a16:rowId xmlns:a16="http://schemas.microsoft.com/office/drawing/2014/main" val="3846584524"/>
                  </a:ext>
                </a:extLst>
              </a:tr>
            </a:tbl>
          </a:graphicData>
        </a:graphic>
      </p:graphicFrame>
    </p:spTree>
    <p:extLst>
      <p:ext uri="{BB962C8B-B14F-4D97-AF65-F5344CB8AC3E}">
        <p14:creationId xmlns:p14="http://schemas.microsoft.com/office/powerpoint/2010/main" val="48034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5004270-B285-E373-1CF0-C64E35368B95}"/>
              </a:ext>
            </a:extLst>
          </p:cNvPr>
          <p:cNvSpPr>
            <a:spLocks noGrp="1"/>
          </p:cNvSpPr>
          <p:nvPr>
            <p:ph type="sldNum" sz="quarter" idx="4"/>
          </p:nvPr>
        </p:nvSpPr>
        <p:spPr/>
        <p:txBody>
          <a:bodyPr/>
          <a:lstStyle/>
          <a:p>
            <a:fld id="{45D37B1E-C366-494F-A587-962AD9AABC83}" type="slidenum">
              <a:rPr lang="en-GB" smtClean="0"/>
              <a:pPr/>
              <a:t>3</a:t>
            </a:fld>
            <a:endParaRPr lang="en-GB"/>
          </a:p>
        </p:txBody>
      </p:sp>
      <p:sp>
        <p:nvSpPr>
          <p:cNvPr id="4" name="Title 3">
            <a:extLst>
              <a:ext uri="{FF2B5EF4-FFF2-40B4-BE49-F238E27FC236}">
                <a16:creationId xmlns:a16="http://schemas.microsoft.com/office/drawing/2014/main" id="{0242A783-4295-DC54-9008-0650E0474844}"/>
              </a:ext>
            </a:extLst>
          </p:cNvPr>
          <p:cNvSpPr txBox="1">
            <a:spLocks noGrp="1"/>
          </p:cNvSpPr>
          <p:nvPr>
            <p:ph type="title"/>
          </p:nvPr>
        </p:nvSpPr>
        <p:spPr>
          <a:xfrm>
            <a:off x="334963" y="442913"/>
            <a:ext cx="11522075" cy="224357"/>
          </a:xfrm>
          <a:prstGeom prst="rect">
            <a:avLst/>
          </a:prstGeom>
          <a:noFill/>
        </p:spPr>
        <p:txBody>
          <a:bodyPr wrap="square">
            <a:spAutoFit/>
          </a:bodyPr>
          <a:lstStyle/>
          <a:p>
            <a:r>
              <a:rPr lang="en-US" sz="1800" dirty="0"/>
              <a:t>Enable Outbound and corresponding return traffic to these ports/protocols to any IP address (continued)</a:t>
            </a:r>
          </a:p>
        </p:txBody>
      </p:sp>
      <p:graphicFrame>
        <p:nvGraphicFramePr>
          <p:cNvPr id="6" name="Table 5">
            <a:extLst>
              <a:ext uri="{FF2B5EF4-FFF2-40B4-BE49-F238E27FC236}">
                <a16:creationId xmlns:a16="http://schemas.microsoft.com/office/drawing/2014/main" id="{FABA1A9A-FD5A-D1A1-AA1B-589D994E5F38}"/>
              </a:ext>
            </a:extLst>
          </p:cNvPr>
          <p:cNvGraphicFramePr>
            <a:graphicFrameLocks noGrp="1"/>
          </p:cNvGraphicFramePr>
          <p:nvPr>
            <p:extLst>
              <p:ext uri="{D42A27DB-BD31-4B8C-83A1-F6EECF244321}">
                <p14:modId xmlns:p14="http://schemas.microsoft.com/office/powerpoint/2010/main" val="1195289123"/>
              </p:ext>
            </p:extLst>
          </p:nvPr>
        </p:nvGraphicFramePr>
        <p:xfrm>
          <a:off x="419764" y="799110"/>
          <a:ext cx="11155340" cy="4724496"/>
        </p:xfrm>
        <a:graphic>
          <a:graphicData uri="http://schemas.openxmlformats.org/drawingml/2006/table">
            <a:tbl>
              <a:tblPr firstRow="1" bandRow="1">
                <a:tableStyleId>{93296810-A885-4BE3-A3E7-6D5BEEA58F35}</a:tableStyleId>
              </a:tblPr>
              <a:tblGrid>
                <a:gridCol w="3111954">
                  <a:extLst>
                    <a:ext uri="{9D8B030D-6E8A-4147-A177-3AD203B41FA5}">
                      <a16:colId xmlns:a16="http://schemas.microsoft.com/office/drawing/2014/main" val="2076238500"/>
                    </a:ext>
                  </a:extLst>
                </a:gridCol>
                <a:gridCol w="8043386">
                  <a:extLst>
                    <a:ext uri="{9D8B030D-6E8A-4147-A177-3AD203B41FA5}">
                      <a16:colId xmlns:a16="http://schemas.microsoft.com/office/drawing/2014/main" val="3495286643"/>
                    </a:ext>
                  </a:extLst>
                </a:gridCol>
              </a:tblGrid>
              <a:tr h="312444">
                <a:tc>
                  <a:txBody>
                    <a:bodyPr/>
                    <a:lstStyle/>
                    <a:p>
                      <a:r>
                        <a:rPr lang="en-US" dirty="0"/>
                        <a:t>Port</a:t>
                      </a:r>
                    </a:p>
                  </a:txBody>
                  <a:tcPr/>
                </a:tc>
                <a:tc>
                  <a:txBody>
                    <a:bodyPr/>
                    <a:lstStyle/>
                    <a:p>
                      <a:r>
                        <a:rPr lang="en-US" dirty="0"/>
                        <a:t>Description</a:t>
                      </a:r>
                    </a:p>
                  </a:txBody>
                  <a:tcPr/>
                </a:tc>
                <a:extLst>
                  <a:ext uri="{0D108BD9-81ED-4DB2-BD59-A6C34878D82A}">
                    <a16:rowId xmlns:a16="http://schemas.microsoft.com/office/drawing/2014/main" val="2853549711"/>
                  </a:ext>
                </a:extLst>
              </a:tr>
              <a:tr h="312444">
                <a:tc>
                  <a:txBody>
                    <a:bodyPr/>
                    <a:lstStyle/>
                    <a:p>
                      <a:r>
                        <a:rPr lang="en-US" dirty="0"/>
                        <a:t>ICMP</a:t>
                      </a:r>
                    </a:p>
                  </a:txBody>
                  <a:tcPr/>
                </a:tc>
                <a:tc>
                  <a:txBody>
                    <a:bodyPr/>
                    <a:lstStyle/>
                    <a:p>
                      <a:pPr marL="0" lvl="0" indent="0">
                        <a:buFont typeface="Arial" panose="020B0604020202020204" pitchFamily="34" charset="0"/>
                        <a:buNone/>
                      </a:pPr>
                      <a:r>
                        <a:rPr lang="en-US" sz="1800" dirty="0"/>
                        <a:t>Ping / network testing</a:t>
                      </a:r>
                    </a:p>
                  </a:txBody>
                  <a:tcPr/>
                </a:tc>
                <a:extLst>
                  <a:ext uri="{0D108BD9-81ED-4DB2-BD59-A6C34878D82A}">
                    <a16:rowId xmlns:a16="http://schemas.microsoft.com/office/drawing/2014/main" val="707806389"/>
                  </a:ext>
                </a:extLst>
              </a:tr>
              <a:tr h="546777">
                <a:tc>
                  <a:txBody>
                    <a:bodyPr/>
                    <a:lstStyle/>
                    <a:p>
                      <a:r>
                        <a:rPr lang="en-US" dirty="0"/>
                        <a:t>20999</a:t>
                      </a:r>
                    </a:p>
                  </a:txBody>
                  <a:tcPr/>
                </a:tc>
                <a:tc>
                  <a:txBody>
                    <a:bodyPr/>
                    <a:lstStyle/>
                    <a:p>
                      <a:r>
                        <a:rPr lang="en-US" dirty="0"/>
                        <a:t>Scoreboard feed: UDP packets are broadcasted with destination port 20999 (required for scoreboard to be operational)</a:t>
                      </a:r>
                    </a:p>
                  </a:txBody>
                  <a:tcPr/>
                </a:tc>
                <a:extLst>
                  <a:ext uri="{0D108BD9-81ED-4DB2-BD59-A6C34878D82A}">
                    <a16:rowId xmlns:a16="http://schemas.microsoft.com/office/drawing/2014/main" val="2651877283"/>
                  </a:ext>
                </a:extLst>
              </a:tr>
              <a:tr h="546777">
                <a:tc>
                  <a:txBody>
                    <a:bodyPr/>
                    <a:lstStyle/>
                    <a:p>
                      <a:r>
                        <a:rPr lang="en-US" dirty="0"/>
                        <a:t>20998</a:t>
                      </a:r>
                    </a:p>
                  </a:txBody>
                  <a:tcPr/>
                </a:tc>
                <a:tc>
                  <a:txBody>
                    <a:bodyPr/>
                    <a:lstStyle/>
                    <a:p>
                      <a:r>
                        <a:rPr lang="en-US" dirty="0"/>
                        <a:t>Broadcast feed: UDP packets are broadcasted with destination port 20998 (required for scoreboard to be operational)</a:t>
                      </a:r>
                    </a:p>
                  </a:txBody>
                  <a:tcPr/>
                </a:tc>
                <a:extLst>
                  <a:ext uri="{0D108BD9-81ED-4DB2-BD59-A6C34878D82A}">
                    <a16:rowId xmlns:a16="http://schemas.microsoft.com/office/drawing/2014/main" val="4258653638"/>
                  </a:ext>
                </a:extLst>
              </a:tr>
              <a:tr h="1249776">
                <a:tc>
                  <a:txBody>
                    <a:bodyPr/>
                    <a:lstStyle/>
                    <a:p>
                      <a:r>
                        <a:rPr lang="en-US" dirty="0"/>
                        <a:t>5671 and 5672</a:t>
                      </a:r>
                    </a:p>
                  </a:txBody>
                  <a:tcPr/>
                </a:tc>
                <a:tc>
                  <a:txBody>
                    <a:bodyPr/>
                    <a:lstStyle/>
                    <a:p>
                      <a:r>
                        <a:rPr lang="en-US" dirty="0"/>
                        <a:t>EventHub Namespaces</a:t>
                      </a:r>
                    </a:p>
                    <a:p>
                      <a:pPr marL="742950" lvl="1" indent="-285750">
                        <a:buFont typeface="Arial" panose="020B0604020202020204" pitchFamily="34" charset="0"/>
                        <a:buChar char="•"/>
                      </a:pPr>
                      <a:r>
                        <a:rPr lang="en-US" dirty="0"/>
                        <a:t>metadata-v3-stadium-bb-trackman.servicebus.windows.net </a:t>
                      </a:r>
                    </a:p>
                    <a:p>
                      <a:pPr marL="742950" lvl="1" indent="-285750">
                        <a:buFont typeface="Arial" panose="020B0604020202020204" pitchFamily="34" charset="0"/>
                        <a:buChar char="•"/>
                      </a:pPr>
                      <a:r>
                        <a:rPr lang="en-US" dirty="0"/>
                        <a:t>control-v3-stadium-bb-trackman.servicebus.windows.net</a:t>
                      </a:r>
                    </a:p>
                    <a:p>
                      <a:pPr marL="742950" lvl="1" indent="-285750">
                        <a:buFont typeface="Arial" panose="020B0604020202020204" pitchFamily="34" charset="0"/>
                        <a:buChar char="•"/>
                      </a:pPr>
                      <a:r>
                        <a:rPr lang="en-US" dirty="0"/>
                        <a:t>ball-v3-stadium-bb-trackman.servicebus.windows.net</a:t>
                      </a:r>
                    </a:p>
                    <a:p>
                      <a:pPr marL="742950" lvl="1" indent="-285750">
                        <a:buFont typeface="Arial" panose="020B0604020202020204" pitchFamily="34" charset="0"/>
                        <a:buChar char="•"/>
                      </a:pPr>
                      <a:r>
                        <a:rPr lang="en-US" dirty="0"/>
                        <a:t>tmtrackingsystemconfiguration.servicebus.windows.net </a:t>
                      </a:r>
                    </a:p>
                  </a:txBody>
                  <a:tcPr/>
                </a:tc>
                <a:extLst>
                  <a:ext uri="{0D108BD9-81ED-4DB2-BD59-A6C34878D82A}">
                    <a16:rowId xmlns:a16="http://schemas.microsoft.com/office/drawing/2014/main" val="4007601109"/>
                  </a:ext>
                </a:extLst>
              </a:tr>
              <a:tr h="1249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UDP 3478</a:t>
                      </a:r>
                      <a:br>
                        <a:rPr lang="en-US" dirty="0"/>
                      </a:br>
                      <a:r>
                        <a:rPr lang="en-US" dirty="0"/>
                        <a:t>UDP 41641</a:t>
                      </a:r>
                    </a:p>
                    <a:p>
                      <a:endParaRPr lang="en-US" dirty="0"/>
                    </a:p>
                  </a:txBody>
                  <a:tcPr/>
                </a:tc>
                <a:tc>
                  <a:txBody>
                    <a:bodyP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err="1">
                          <a:solidFill>
                            <a:schemeClr val="dk1"/>
                          </a:solidFill>
                          <a:effectLst/>
                          <a:latin typeface="+mn-lt"/>
                          <a:ea typeface="+mn-ea"/>
                          <a:cs typeface="+mn-cs"/>
                        </a:rPr>
                        <a:t>TailScale</a:t>
                      </a:r>
                      <a:r>
                        <a:rPr lang="en-US" sz="1800" kern="1200" dirty="0">
                          <a:solidFill>
                            <a:schemeClr val="dk1"/>
                          </a:solidFill>
                          <a:effectLst/>
                          <a:latin typeface="+mn-lt"/>
                          <a:ea typeface="+mn-ea"/>
                          <a:cs typeface="+mn-cs"/>
                        </a:rPr>
                        <a:t> Remote Management.</a:t>
                      </a:r>
                      <a:endParaRPr lang="en-US" dirty="0"/>
                    </a:p>
                    <a:p>
                      <a:pPr marL="742950" lvl="1" indent="-285750">
                        <a:buFont typeface="Arial" panose="020B0604020202020204" pitchFamily="34" charset="0"/>
                        <a:buChar char="•"/>
                      </a:pPr>
                      <a:endParaRPr lang="en-US" dirty="0"/>
                    </a:p>
                  </a:txBody>
                  <a:tcPr/>
                </a:tc>
                <a:extLst>
                  <a:ext uri="{0D108BD9-81ED-4DB2-BD59-A6C34878D82A}">
                    <a16:rowId xmlns:a16="http://schemas.microsoft.com/office/drawing/2014/main" val="3702898395"/>
                  </a:ext>
                </a:extLst>
              </a:tr>
            </a:tbl>
          </a:graphicData>
        </a:graphic>
      </p:graphicFrame>
      <p:sp>
        <p:nvSpPr>
          <p:cNvPr id="10" name="TextBox 9">
            <a:extLst>
              <a:ext uri="{FF2B5EF4-FFF2-40B4-BE49-F238E27FC236}">
                <a16:creationId xmlns:a16="http://schemas.microsoft.com/office/drawing/2014/main" id="{AFED32CF-779A-DAE7-512A-33A9CF2F3140}"/>
              </a:ext>
            </a:extLst>
          </p:cNvPr>
          <p:cNvSpPr txBox="1"/>
          <p:nvPr/>
        </p:nvSpPr>
        <p:spPr>
          <a:xfrm>
            <a:off x="612648" y="5920390"/>
            <a:ext cx="8010144" cy="276999"/>
          </a:xfrm>
          <a:prstGeom prst="rect">
            <a:avLst/>
          </a:prstGeom>
          <a:noFill/>
        </p:spPr>
        <p:txBody>
          <a:bodyPr wrap="square" lIns="0" tIns="0" rIns="0" bIns="0" rtlCol="0">
            <a:spAutoFit/>
          </a:bodyPr>
          <a:lstStyle/>
          <a:p>
            <a:pPr algn="l"/>
            <a:r>
              <a:rPr lang="en-US" dirty="0">
                <a:solidFill>
                  <a:schemeClr val="tx1"/>
                </a:solidFill>
                <a:latin typeface="+mj-lt"/>
              </a:rPr>
              <a:t>Features and services used by Trackman subject to change over time</a:t>
            </a:r>
          </a:p>
        </p:txBody>
      </p:sp>
    </p:spTree>
    <p:extLst>
      <p:ext uri="{BB962C8B-B14F-4D97-AF65-F5344CB8AC3E}">
        <p14:creationId xmlns:p14="http://schemas.microsoft.com/office/powerpoint/2010/main" val="2970071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1E4D7F4-C696-4932-7550-887379445566}"/>
              </a:ext>
            </a:extLst>
          </p:cNvPr>
          <p:cNvSpPr>
            <a:spLocks noGrp="1"/>
          </p:cNvSpPr>
          <p:nvPr>
            <p:ph type="sldNum" sz="quarter" idx="4"/>
          </p:nvPr>
        </p:nvSpPr>
        <p:spPr/>
        <p:txBody>
          <a:bodyPr/>
          <a:lstStyle/>
          <a:p>
            <a:fld id="{45D37B1E-C366-494F-A587-962AD9AABC83}" type="slidenum">
              <a:rPr lang="en-GB" smtClean="0"/>
              <a:pPr/>
              <a:t>4</a:t>
            </a:fld>
            <a:endParaRPr lang="en-GB"/>
          </a:p>
        </p:txBody>
      </p:sp>
      <p:graphicFrame>
        <p:nvGraphicFramePr>
          <p:cNvPr id="5" name="Table 4">
            <a:extLst>
              <a:ext uri="{FF2B5EF4-FFF2-40B4-BE49-F238E27FC236}">
                <a16:creationId xmlns:a16="http://schemas.microsoft.com/office/drawing/2014/main" id="{5C7B92CF-60A2-634D-9DB0-E07FE299A3DF}"/>
              </a:ext>
            </a:extLst>
          </p:cNvPr>
          <p:cNvGraphicFramePr>
            <a:graphicFrameLocks noGrp="1"/>
          </p:cNvGraphicFramePr>
          <p:nvPr>
            <p:extLst>
              <p:ext uri="{D42A27DB-BD31-4B8C-83A1-F6EECF244321}">
                <p14:modId xmlns:p14="http://schemas.microsoft.com/office/powerpoint/2010/main" val="1108605842"/>
              </p:ext>
            </p:extLst>
          </p:nvPr>
        </p:nvGraphicFramePr>
        <p:xfrm>
          <a:off x="334963" y="1249657"/>
          <a:ext cx="11105381" cy="1005840"/>
        </p:xfrm>
        <a:graphic>
          <a:graphicData uri="http://schemas.openxmlformats.org/drawingml/2006/table">
            <a:tbl>
              <a:tblPr firstRow="1" bandRow="1">
                <a:tableStyleId>{93296810-A885-4BE3-A3E7-6D5BEEA58F35}</a:tableStyleId>
              </a:tblPr>
              <a:tblGrid>
                <a:gridCol w="3710790">
                  <a:extLst>
                    <a:ext uri="{9D8B030D-6E8A-4147-A177-3AD203B41FA5}">
                      <a16:colId xmlns:a16="http://schemas.microsoft.com/office/drawing/2014/main" val="2076238500"/>
                    </a:ext>
                  </a:extLst>
                </a:gridCol>
                <a:gridCol w="7394591">
                  <a:extLst>
                    <a:ext uri="{9D8B030D-6E8A-4147-A177-3AD203B41FA5}">
                      <a16:colId xmlns:a16="http://schemas.microsoft.com/office/drawing/2014/main" val="3495286643"/>
                    </a:ext>
                  </a:extLst>
                </a:gridCol>
              </a:tblGrid>
              <a:tr h="251870">
                <a:tc>
                  <a:txBody>
                    <a:bodyPr/>
                    <a:lstStyle/>
                    <a:p>
                      <a:r>
                        <a:rPr lang="en-US" dirty="0"/>
                        <a:t>Port</a:t>
                      </a:r>
                    </a:p>
                  </a:txBody>
                  <a:tcPr/>
                </a:tc>
                <a:tc>
                  <a:txBody>
                    <a:bodyPr/>
                    <a:lstStyle/>
                    <a:p>
                      <a:r>
                        <a:rPr lang="en-US" dirty="0"/>
                        <a:t>Description</a:t>
                      </a:r>
                    </a:p>
                  </a:txBody>
                  <a:tcPr/>
                </a:tc>
                <a:extLst>
                  <a:ext uri="{0D108BD9-81ED-4DB2-BD59-A6C34878D82A}">
                    <a16:rowId xmlns:a16="http://schemas.microsoft.com/office/drawing/2014/main" val="2853549711"/>
                  </a:ext>
                </a:extLst>
              </a:tr>
              <a:tr h="251870">
                <a:tc>
                  <a:txBody>
                    <a:bodyPr/>
                    <a:lstStyle/>
                    <a:p>
                      <a:r>
                        <a:rPr lang="en-US" dirty="0"/>
                        <a:t>80/</a:t>
                      </a:r>
                      <a:r>
                        <a:rPr lang="en-US" dirty="0" err="1"/>
                        <a:t>tcp</a:t>
                      </a:r>
                      <a:r>
                        <a:rPr lang="en-US" dirty="0"/>
                        <a:t>, 443/</a:t>
                      </a:r>
                      <a:r>
                        <a:rPr lang="en-US" dirty="0" err="1"/>
                        <a:t>tcp</a:t>
                      </a:r>
                      <a:r>
                        <a:rPr lang="en-US" dirty="0"/>
                        <a:t> – HTTP(S)</a:t>
                      </a:r>
                    </a:p>
                  </a:txBody>
                  <a:tcPr/>
                </a:tc>
                <a:tc>
                  <a:txBody>
                    <a:bodyPr/>
                    <a:lstStyle/>
                    <a:p>
                      <a:r>
                        <a:rPr lang="en-US" dirty="0"/>
                        <a:t>Tagging App: Local taggers will connect to the server by opening a web page in a browser</a:t>
                      </a:r>
                    </a:p>
                  </a:txBody>
                  <a:tcPr/>
                </a:tc>
                <a:extLst>
                  <a:ext uri="{0D108BD9-81ED-4DB2-BD59-A6C34878D82A}">
                    <a16:rowId xmlns:a16="http://schemas.microsoft.com/office/drawing/2014/main" val="444797126"/>
                  </a:ext>
                </a:extLst>
              </a:tr>
            </a:tbl>
          </a:graphicData>
        </a:graphic>
      </p:graphicFrame>
      <p:sp>
        <p:nvSpPr>
          <p:cNvPr id="7" name="TextBox 6">
            <a:extLst>
              <a:ext uri="{FF2B5EF4-FFF2-40B4-BE49-F238E27FC236}">
                <a16:creationId xmlns:a16="http://schemas.microsoft.com/office/drawing/2014/main" id="{61E74E37-046F-0C15-2A80-02D54489C8DF}"/>
              </a:ext>
            </a:extLst>
          </p:cNvPr>
          <p:cNvSpPr txBox="1"/>
          <p:nvPr/>
        </p:nvSpPr>
        <p:spPr>
          <a:xfrm>
            <a:off x="334963" y="441398"/>
            <a:ext cx="11323637" cy="646331"/>
          </a:xfrm>
          <a:prstGeom prst="rect">
            <a:avLst/>
          </a:prstGeom>
          <a:noFill/>
        </p:spPr>
        <p:txBody>
          <a:bodyPr wrap="square">
            <a:spAutoFit/>
          </a:bodyPr>
          <a:lstStyle/>
          <a:p>
            <a:r>
              <a:rPr lang="en-US" b="1" dirty="0"/>
              <a:t>No Inbound traffic from the Internet is needed, but local Inbound traffic for these ports/protocols to the BB server IP must not be blocked in the firewall:</a:t>
            </a:r>
          </a:p>
        </p:txBody>
      </p:sp>
    </p:spTree>
    <p:extLst>
      <p:ext uri="{BB962C8B-B14F-4D97-AF65-F5344CB8AC3E}">
        <p14:creationId xmlns:p14="http://schemas.microsoft.com/office/powerpoint/2010/main" val="1292801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e9gR0zRBBGRwokqy9043z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LnC.CFedhE8bqzfY0iCbj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NKI0iSIFRhL8pZRnDm2D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ckMan Strategy Team PPT template">
  <a:themeElements>
    <a:clrScheme name="TrackMan">
      <a:dk1>
        <a:srgbClr val="414141"/>
      </a:dk1>
      <a:lt1>
        <a:srgbClr val="FFFFFF"/>
      </a:lt1>
      <a:dk2>
        <a:srgbClr val="EC691A"/>
      </a:dk2>
      <a:lt2>
        <a:srgbClr val="C1C1C1"/>
      </a:lt2>
      <a:accent1>
        <a:srgbClr val="414141"/>
      </a:accent1>
      <a:accent2>
        <a:srgbClr val="606060"/>
      </a:accent2>
      <a:accent3>
        <a:srgbClr val="909090"/>
      </a:accent3>
      <a:accent4>
        <a:srgbClr val="BCBCBC"/>
      </a:accent4>
      <a:accent5>
        <a:srgbClr val="E8E8E8"/>
      </a:accent5>
      <a:accent6>
        <a:srgbClr val="005C9F"/>
      </a:accent6>
      <a:hlink>
        <a:srgbClr val="00B0F0"/>
      </a:hlink>
      <a:folHlink>
        <a:srgbClr val="0070C0"/>
      </a:folHlink>
    </a:clrScheme>
    <a:fontScheme name="TrackMan">
      <a:majorFont>
        <a:latin typeface="Lato"/>
        <a:ea typeface=""/>
        <a:cs typeface=""/>
      </a:majorFont>
      <a:minorFont>
        <a:latin typeface="Lato"/>
        <a:ea typeface=""/>
        <a:cs typeface=""/>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3A3C3E"/>
        </a:solidFill>
        <a:ln>
          <a:noFill/>
        </a:ln>
      </a:spPr>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lgn="ctr">
          <a:defRPr dirty="0" err="1"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lumMod val="50000"/>
              <a:lumOff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solidFill>
              <a:schemeClr val="tx1"/>
            </a:solidFill>
            <a:latin typeface="+mj-lt"/>
          </a:defRPr>
        </a:defPPr>
      </a:lstStyle>
    </a:txDef>
  </a:objectDefaults>
  <a:extraClrSchemeLst/>
  <a:custClrLst>
    <a:custClr name="Red">
      <a:srgbClr val="C8143C"/>
    </a:custClr>
    <a:custClr name="Dark Gray">
      <a:srgbClr val="5F5F64"/>
    </a:custClr>
    <a:custClr name="Blue">
      <a:srgbClr val="A5E1E6"/>
    </a:custClr>
    <a:custClr name="Medium Gray">
      <a:srgbClr val="98999B"/>
    </a:custClr>
    <a:custClr name="Light Gray">
      <a:srgbClr val="DCDCD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ed 80%">
      <a:srgbClr val="D34363"/>
    </a:custClr>
    <a:custClr name="Dark Gray 80%">
      <a:srgbClr val="7F7F83"/>
    </a:custClr>
    <a:custClr name="Blue 80%">
      <a:srgbClr val="B7E7EB"/>
    </a:custClr>
    <a:custClr name="Medium Gray 80%">
      <a:srgbClr val="ADADAF"/>
    </a:custClr>
    <a:custClr name="Light Gray 80%">
      <a:srgbClr val="E3E3E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ed 60%">
      <a:srgbClr val="DE738B"/>
    </a:custClr>
    <a:custClr name="Dark Gray 60%">
      <a:srgbClr val="9F9FA2"/>
    </a:custClr>
    <a:custClr name="Blue 60%">
      <a:srgbClr val="C9EDF0"/>
    </a:custClr>
    <a:custClr name="Medium Gray 60%">
      <a:srgbClr val="C1C2C3"/>
    </a:custClr>
    <a:custClr name="Light Gray 60%">
      <a:srgbClr val="EAEAE8"/>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ed 40%">
      <a:srgbClr val="E9A1B1"/>
    </a:custClr>
    <a:custClr name="Dark Gray 40%">
      <a:srgbClr val="BFBFC1"/>
    </a:custClr>
    <a:custClr name="Blue 40%">
      <a:srgbClr val="DBF3F5"/>
    </a:custClr>
    <a:custClr name="Medium Gray 40%">
      <a:srgbClr val="D6D6D7"/>
    </a:custClr>
    <a:custClr name="Light Gray 40%">
      <a:srgbClr val="F1F1F0"/>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ed 20%">
      <a:srgbClr val="F4D0D8"/>
    </a:custClr>
    <a:custClr name="Dark Gray 20%">
      <a:srgbClr val="DFDFE0"/>
    </a:custClr>
    <a:custClr name="Blue 20%">
      <a:srgbClr val="EDF9FA"/>
    </a:custClr>
    <a:custClr name="Medium Gray 20%">
      <a:srgbClr val="EAEBEB"/>
    </a:custClr>
    <a:custClr name="Light Gray 20%">
      <a:srgbClr val="F8F8F7"/>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Lst>
  <a:extLst>
    <a:ext uri="{05A4C25C-085E-4340-85A3-A5531E510DB2}">
      <thm15:themeFamily xmlns:thm15="http://schemas.microsoft.com/office/thememl/2012/main" name="Presentation1" id="{0D860316-FCB6-4DC5-B4FE-E532C34B6A1C}" vid="{E13CC86A-25D1-4492-BDDC-CEDDAD8126A1}"/>
    </a:ext>
  </a:extLst>
</a:theme>
</file>

<file path=docProps/app.xml><?xml version="1.0" encoding="utf-8"?>
<Properties xmlns="http://schemas.openxmlformats.org/officeDocument/2006/extended-properties" xmlns:vt="http://schemas.openxmlformats.org/officeDocument/2006/docPropsVTypes">
  <Template>Retrospect</Template>
  <TotalTime>13152</TotalTime>
  <Words>579</Words>
  <Application>Microsoft Office PowerPoint</Application>
  <PresentationFormat>Widescreen</PresentationFormat>
  <Paragraphs>68</Paragraphs>
  <Slides>4</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8" baseType="lpstr">
      <vt:lpstr>Arial</vt:lpstr>
      <vt:lpstr>Lato</vt:lpstr>
      <vt:lpstr>TrackMan Strategy Team PPT template</vt:lpstr>
      <vt:lpstr>think-cell Slide</vt:lpstr>
      <vt:lpstr>Trackman V3 Server IT/Firewall Needs</vt:lpstr>
      <vt:lpstr>Required Ports and Endpoints</vt:lpstr>
      <vt:lpstr>Enable Outbound and corresponding return traffic to these ports/protocols to any IP address (continued)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Tanweer Molla</dc:creator>
  <cp:lastModifiedBy>Dominic Calistro</cp:lastModifiedBy>
  <cp:revision>8</cp:revision>
  <dcterms:created xsi:type="dcterms:W3CDTF">2024-04-30T18:48:19Z</dcterms:created>
  <dcterms:modified xsi:type="dcterms:W3CDTF">2025-01-30T17:23:48Z</dcterms:modified>
</cp:coreProperties>
</file>